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709" r:id="rId2"/>
    <p:sldMasterId id="2147483801" r:id="rId3"/>
    <p:sldMasterId id="2147483951" r:id="rId4"/>
  </p:sldMasterIdLst>
  <p:notesMasterIdLst>
    <p:notesMasterId r:id="rId44"/>
  </p:notesMasterIdLst>
  <p:sldIdLst>
    <p:sldId id="313" r:id="rId5"/>
    <p:sldId id="258" r:id="rId6"/>
    <p:sldId id="2147482318" r:id="rId7"/>
    <p:sldId id="2147481212" r:id="rId8"/>
    <p:sldId id="293" r:id="rId9"/>
    <p:sldId id="282" r:id="rId10"/>
    <p:sldId id="2147483613" r:id="rId11"/>
    <p:sldId id="2147483615" r:id="rId12"/>
    <p:sldId id="262" r:id="rId13"/>
    <p:sldId id="263" r:id="rId14"/>
    <p:sldId id="2147483618" r:id="rId15"/>
    <p:sldId id="256" r:id="rId16"/>
    <p:sldId id="2147483646" r:id="rId17"/>
    <p:sldId id="2147483647" r:id="rId18"/>
    <p:sldId id="2147482320" r:id="rId19"/>
    <p:sldId id="2147482321" r:id="rId20"/>
    <p:sldId id="2147482316" r:id="rId21"/>
    <p:sldId id="2147483643" r:id="rId22"/>
    <p:sldId id="270" r:id="rId23"/>
    <p:sldId id="2147482288" r:id="rId24"/>
    <p:sldId id="2147482263" r:id="rId25"/>
    <p:sldId id="2147482293" r:id="rId26"/>
    <p:sldId id="294" r:id="rId27"/>
    <p:sldId id="283" r:id="rId28"/>
    <p:sldId id="285" r:id="rId29"/>
    <p:sldId id="2147482223" r:id="rId30"/>
    <p:sldId id="2147483644" r:id="rId31"/>
    <p:sldId id="284" r:id="rId32"/>
    <p:sldId id="260" r:id="rId33"/>
    <p:sldId id="277" r:id="rId34"/>
    <p:sldId id="2147483645" r:id="rId35"/>
    <p:sldId id="259" r:id="rId36"/>
    <p:sldId id="2147482324" r:id="rId37"/>
    <p:sldId id="269" r:id="rId38"/>
    <p:sldId id="278" r:id="rId39"/>
    <p:sldId id="2147481104" r:id="rId40"/>
    <p:sldId id="2147481061" r:id="rId41"/>
    <p:sldId id="290" r:id="rId42"/>
    <p:sldId id="2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ED09B0-E48E-43E9-8A77-B6487381E891}">
          <p14:sldIdLst>
            <p14:sldId id="313"/>
          </p14:sldIdLst>
        </p14:section>
        <p14:section name="Billing" id="{E14D5A65-1C54-41A9-802C-1E1007FF64B6}">
          <p14:sldIdLst>
            <p14:sldId id="258"/>
            <p14:sldId id="2147482318"/>
            <p14:sldId id="2147481212"/>
            <p14:sldId id="293"/>
            <p14:sldId id="282"/>
            <p14:sldId id="2147483613"/>
            <p14:sldId id="2147483615"/>
            <p14:sldId id="262"/>
            <p14:sldId id="263"/>
            <p14:sldId id="2147483618"/>
            <p14:sldId id="256"/>
            <p14:sldId id="2147483646"/>
          </p14:sldIdLst>
        </p14:section>
        <p14:section name="Azure Subscription" id="{D43BB0AF-17C6-448A-9867-61FBCB38F089}">
          <p14:sldIdLst>
            <p14:sldId id="2147483647"/>
            <p14:sldId id="2147482320"/>
            <p14:sldId id="2147482321"/>
          </p14:sldIdLst>
        </p14:section>
        <p14:section name="Suppport" id="{75B27FDB-7CFD-4337-8E6B-E85C0C85C082}">
          <p14:sldIdLst>
            <p14:sldId id="2147482316"/>
          </p14:sldIdLst>
        </p14:section>
        <p14:section name="Azure" id="{A6369C76-F881-49DA-9DE9-8307AE3C0689}">
          <p14:sldIdLst>
            <p14:sldId id="2147483643"/>
            <p14:sldId id="270"/>
            <p14:sldId id="2147482288"/>
            <p14:sldId id="2147482263"/>
            <p14:sldId id="2147482293"/>
            <p14:sldId id="294"/>
            <p14:sldId id="283"/>
            <p14:sldId id="285"/>
            <p14:sldId id="2147482223"/>
            <p14:sldId id="2147483644"/>
            <p14:sldId id="284"/>
            <p14:sldId id="260"/>
            <p14:sldId id="277"/>
            <p14:sldId id="2147483645"/>
          </p14:sldIdLst>
        </p14:section>
        <p14:section name="Closing" id="{2AF6177E-0823-450E-BBAE-E6B3FC843036}">
          <p14:sldIdLst>
            <p14:sldId id="259"/>
            <p14:sldId id="2147482324"/>
          </p14:sldIdLst>
        </p14:section>
        <p14:section name="Appendix" id="{D773B906-147F-42C1-B5C7-59A9CA938A5C}">
          <p14:sldIdLst>
            <p14:sldId id="269"/>
            <p14:sldId id="278"/>
            <p14:sldId id="2147481104"/>
            <p14:sldId id="2147481061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0222F7-2E47-475B-94AD-5B498467EA76}" v="20" dt="2024-10-08T09:59:59.849"/>
    <p1510:client id="{DE3E0CFA-3921-4195-9560-5444B5DD06CE}" v="4" dt="2024-10-08T12:38:36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8" autoAdjust="0"/>
    <p:restoredTop sz="69938" autoAdjust="0"/>
  </p:normalViewPr>
  <p:slideViewPr>
    <p:cSldViewPr snapToGrid="0">
      <p:cViewPr varScale="1">
        <p:scale>
          <a:sx n="92" d="100"/>
          <a:sy n="92" d="100"/>
        </p:scale>
        <p:origin x="44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2EAFD-5C14-439B-AD58-DCF7C8EF8F0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77783-1CAB-4674-8550-89378806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7783-1CAB-4674-8550-89378806D5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13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C257BF-FA33-4AA2-8842-3F64C80D1B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03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C7E86-76DE-4D38-A718-39A1E655A7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100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7A03F-931B-456F-93F3-E220B7DF65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7599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CB2B07-1538-48A0-8DE9-A6E035832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11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10/8/2024 8:33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5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C7E86-76DE-4D38-A718-39A1E655A7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97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7A03F-931B-456F-93F3-E220B7DF65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1480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CB2B07-1538-48A0-8DE9-A6E035832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434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E2C5-5A61-4D7B-AFE5-567CFA2D37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274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F2616-9F3D-4C06-BB11-C7886D3228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08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10/8/2024 8:32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406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C7E86-76DE-4D38-A718-39A1E655A7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936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EA197-1CF6-46B0-B927-B991338894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459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EA197-1CF6-46B0-B927-B991338894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25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EA197-1CF6-46B0-B927-B991338894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54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C7E86-76DE-4D38-A718-39A1E655A7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72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7A03F-931B-456F-93F3-E220B7DF65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67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7783-1CAB-4674-8550-89378806D5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18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A0C33-77F5-D0A7-E79F-79C45B5DE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F1145-F206-3E98-8940-8DB86C02B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8E2EF-BDCA-D1B6-875F-FA1AEB625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1CA94-A9A5-8146-958D-050A61B61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B5E0-6780-4968-9012-6B7FA0395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3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10/8/2024 8:33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42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g1556965d89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1" name="Google Shape;5151;g1556965d89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636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10/8/2024 8:33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67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4" Type="http://schemas.openxmlformats.org/officeDocument/2006/relationships/image" Target="../media/image7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4" Type="http://schemas.openxmlformats.org/officeDocument/2006/relationships/image" Target="../media/image71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Relationship Id="rId4" Type="http://schemas.openxmlformats.org/officeDocument/2006/relationships/image" Target="../media/image7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Relationship Id="rId4" Type="http://schemas.openxmlformats.org/officeDocument/2006/relationships/image" Target="../media/image71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4" Type="http://schemas.openxmlformats.org/officeDocument/2006/relationships/image" Target="../media/image71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4" Type="http://schemas.openxmlformats.org/officeDocument/2006/relationships/image" Target="../media/image71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4" Type="http://schemas.openxmlformats.org/officeDocument/2006/relationships/image" Target="../media/image71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4" Type="http://schemas.openxmlformats.org/officeDocument/2006/relationships/image" Target="../media/image7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e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e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5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8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9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0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1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5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6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7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8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9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0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6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.xml"/><Relationship Id="rId4" Type="http://schemas.openxmlformats.org/officeDocument/2006/relationships/image" Target="../media/image71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8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9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0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1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2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3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5.xml"/><Relationship Id="rId4" Type="http://schemas.openxmlformats.org/officeDocument/2006/relationships/image" Target="../media/image5.emf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7.xml"/><Relationship Id="rId4" Type="http://schemas.openxmlformats.org/officeDocument/2006/relationships/image" Target="../media/image91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8.xml"/><Relationship Id="rId4" Type="http://schemas.openxmlformats.org/officeDocument/2006/relationships/image" Target="../media/image91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9.xml"/><Relationship Id="rId4" Type="http://schemas.openxmlformats.org/officeDocument/2006/relationships/image" Target="../media/image9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0.xml"/><Relationship Id="rId4" Type="http://schemas.openxmlformats.org/officeDocument/2006/relationships/image" Target="../media/image91.pn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1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2.xml"/><Relationship Id="rId4" Type="http://schemas.openxmlformats.org/officeDocument/2006/relationships/image" Target="../media/image91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3.xml"/><Relationship Id="rId4" Type="http://schemas.openxmlformats.org/officeDocument/2006/relationships/image" Target="../media/image91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4.xml"/><Relationship Id="rId4" Type="http://schemas.openxmlformats.org/officeDocument/2006/relationships/image" Target="../media/image91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5.xml"/><Relationship Id="rId4" Type="http://schemas.openxmlformats.org/officeDocument/2006/relationships/image" Target="../media/image91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6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7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8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0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1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2.xml"/><Relationship Id="rId4" Type="http://schemas.openxmlformats.org/officeDocument/2006/relationships/image" Target="../media/image93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3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4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7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8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1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6.png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9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1.png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3.png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6.png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9.png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jpeg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9EC73-A6A9-CEC5-1C93-0A9CA3F44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8350"/>
            <a:ext cx="12192000" cy="6886351"/>
          </a:xfrm>
          <a:prstGeom prst="rect">
            <a:avLst/>
          </a:prstGeom>
        </p:spPr>
      </p:pic>
      <p:pic>
        <p:nvPicPr>
          <p:cNvPr id="46" name="MS logo gray - EMF" descr="Microsoft logo, gray text version">
            <a:extLst>
              <a:ext uri="{FF2B5EF4-FFF2-40B4-BE49-F238E27FC236}">
                <a16:creationId xmlns:a16="http://schemas.microsoft.com/office/drawing/2014/main" id="{B1746B92-570C-AA34-E1EB-E4F282BE22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D7654444-1415-4117-FA3B-5EC44494E9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3" name="Graphic 5">
            <a:extLst>
              <a:ext uri="{FF2B5EF4-FFF2-40B4-BE49-F238E27FC236}">
                <a16:creationId xmlns:a16="http://schemas.microsoft.com/office/drawing/2014/main" id="{645E2926-2BF3-E545-BE82-3F90FCBC3B29}"/>
              </a:ext>
            </a:extLst>
          </p:cNvPr>
          <p:cNvGrpSpPr/>
          <p:nvPr userDrawn="1"/>
        </p:nvGrpSpPr>
        <p:grpSpPr>
          <a:xfrm>
            <a:off x="587452" y="2711277"/>
            <a:ext cx="3247665" cy="1627507"/>
            <a:chOff x="587450" y="2711278"/>
            <a:chExt cx="3247665" cy="1627506"/>
          </a:xfrm>
          <a:gradFill>
            <a:gsLst>
              <a:gs pos="36000">
                <a:srgbClr val="DAD9FF"/>
              </a:gs>
              <a:gs pos="85000">
                <a:srgbClr val="EDE4B6"/>
              </a:gs>
            </a:gsLst>
            <a:lin ang="13200000" scaled="0"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672B2C-CED4-35AA-B73C-9860CFB0ADE3}"/>
                </a:ext>
              </a:extLst>
            </p:cNvPr>
            <p:cNvSpPr/>
            <p:nvPr/>
          </p:nvSpPr>
          <p:spPr>
            <a:xfrm>
              <a:off x="587932" y="2753201"/>
              <a:ext cx="615826" cy="573663"/>
            </a:xfrm>
            <a:custGeom>
              <a:avLst/>
              <a:gdLst>
                <a:gd name="connsiteX0" fmla="*/ 615826 w 615826"/>
                <a:gd name="connsiteY0" fmla="*/ 573663 h 573663"/>
                <a:gd name="connsiteX1" fmla="*/ 521380 w 615826"/>
                <a:gd name="connsiteY1" fmla="*/ 573663 h 573663"/>
                <a:gd name="connsiteX2" fmla="*/ 521380 w 615826"/>
                <a:gd name="connsiteY2" fmla="*/ 202384 h 573663"/>
                <a:gd name="connsiteX3" fmla="*/ 526922 w 615826"/>
                <a:gd name="connsiteY3" fmla="*/ 90832 h 573663"/>
                <a:gd name="connsiteX4" fmla="*/ 525356 w 615826"/>
                <a:gd name="connsiteY4" fmla="*/ 90832 h 573663"/>
                <a:gd name="connsiteX5" fmla="*/ 509816 w 615826"/>
                <a:gd name="connsiteY5" fmla="*/ 144801 h 573663"/>
                <a:gd name="connsiteX6" fmla="*/ 338632 w 615826"/>
                <a:gd name="connsiteY6" fmla="*/ 573663 h 573663"/>
                <a:gd name="connsiteX7" fmla="*/ 272978 w 615826"/>
                <a:gd name="connsiteY7" fmla="*/ 573663 h 573663"/>
                <a:gd name="connsiteX8" fmla="*/ 101433 w 615826"/>
                <a:gd name="connsiteY8" fmla="*/ 148054 h 573663"/>
                <a:gd name="connsiteX9" fmla="*/ 86254 w 615826"/>
                <a:gd name="connsiteY9" fmla="*/ 90832 h 573663"/>
                <a:gd name="connsiteX10" fmla="*/ 84688 w 615826"/>
                <a:gd name="connsiteY10" fmla="*/ 90832 h 573663"/>
                <a:gd name="connsiteX11" fmla="*/ 87941 w 615826"/>
                <a:gd name="connsiteY11" fmla="*/ 203228 h 573663"/>
                <a:gd name="connsiteX12" fmla="*/ 87941 w 615826"/>
                <a:gd name="connsiteY12" fmla="*/ 573663 h 573663"/>
                <a:gd name="connsiteX13" fmla="*/ 0 w 615826"/>
                <a:gd name="connsiteY13" fmla="*/ 573663 h 573663"/>
                <a:gd name="connsiteX14" fmla="*/ 0 w 615826"/>
                <a:gd name="connsiteY14" fmla="*/ 0 h 573663"/>
                <a:gd name="connsiteX15" fmla="*/ 133959 w 615826"/>
                <a:gd name="connsiteY15" fmla="*/ 0 h 573663"/>
                <a:gd name="connsiteX16" fmla="*/ 284784 w 615826"/>
                <a:gd name="connsiteY16" fmla="*/ 382000 h 573663"/>
                <a:gd name="connsiteX17" fmla="*/ 307190 w 615826"/>
                <a:gd name="connsiteY17" fmla="*/ 447655 h 573663"/>
                <a:gd name="connsiteX18" fmla="*/ 309238 w 615826"/>
                <a:gd name="connsiteY18" fmla="*/ 447655 h 573663"/>
                <a:gd name="connsiteX19" fmla="*/ 333211 w 615826"/>
                <a:gd name="connsiteY19" fmla="*/ 380434 h 573663"/>
                <a:gd name="connsiteX20" fmla="*/ 486686 w 615826"/>
                <a:gd name="connsiteY20" fmla="*/ 0 h 573663"/>
                <a:gd name="connsiteX21" fmla="*/ 615826 w 615826"/>
                <a:gd name="connsiteY21" fmla="*/ 0 h 573663"/>
                <a:gd name="connsiteX22" fmla="*/ 615826 w 615826"/>
                <a:gd name="connsiteY22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826" h="573663">
                  <a:moveTo>
                    <a:pt x="615826" y="573663"/>
                  </a:moveTo>
                  <a:lnTo>
                    <a:pt x="521380" y="573663"/>
                  </a:lnTo>
                  <a:lnTo>
                    <a:pt x="521380" y="202384"/>
                  </a:lnTo>
                  <a:cubicBezTo>
                    <a:pt x="521380" y="172027"/>
                    <a:pt x="523187" y="134802"/>
                    <a:pt x="526922" y="90832"/>
                  </a:cubicBezTo>
                  <a:lnTo>
                    <a:pt x="525356" y="90832"/>
                  </a:lnTo>
                  <a:cubicBezTo>
                    <a:pt x="519453" y="115889"/>
                    <a:pt x="514273" y="133959"/>
                    <a:pt x="509816" y="144801"/>
                  </a:cubicBezTo>
                  <a:lnTo>
                    <a:pt x="338632" y="573663"/>
                  </a:lnTo>
                  <a:lnTo>
                    <a:pt x="272978" y="573663"/>
                  </a:lnTo>
                  <a:lnTo>
                    <a:pt x="101433" y="148054"/>
                  </a:lnTo>
                  <a:cubicBezTo>
                    <a:pt x="96614" y="135525"/>
                    <a:pt x="91555" y="116491"/>
                    <a:pt x="86254" y="90832"/>
                  </a:cubicBezTo>
                  <a:lnTo>
                    <a:pt x="84688" y="90832"/>
                  </a:lnTo>
                  <a:cubicBezTo>
                    <a:pt x="86857" y="113721"/>
                    <a:pt x="87941" y="151186"/>
                    <a:pt x="87941" y="203228"/>
                  </a:cubicBezTo>
                  <a:lnTo>
                    <a:pt x="87941" y="573663"/>
                  </a:lnTo>
                  <a:lnTo>
                    <a:pt x="0" y="573663"/>
                  </a:lnTo>
                  <a:lnTo>
                    <a:pt x="0" y="0"/>
                  </a:lnTo>
                  <a:lnTo>
                    <a:pt x="133959" y="0"/>
                  </a:lnTo>
                  <a:lnTo>
                    <a:pt x="284784" y="382000"/>
                  </a:lnTo>
                  <a:cubicBezTo>
                    <a:pt x="296228" y="411394"/>
                    <a:pt x="303697" y="433199"/>
                    <a:pt x="307190" y="447655"/>
                  </a:cubicBezTo>
                  <a:lnTo>
                    <a:pt x="309238" y="447655"/>
                  </a:lnTo>
                  <a:cubicBezTo>
                    <a:pt x="319117" y="417538"/>
                    <a:pt x="327067" y="395131"/>
                    <a:pt x="333211" y="380434"/>
                  </a:cubicBezTo>
                  <a:lnTo>
                    <a:pt x="486686" y="0"/>
                  </a:lnTo>
                  <a:lnTo>
                    <a:pt x="615826" y="0"/>
                  </a:lnTo>
                  <a:lnTo>
                    <a:pt x="615826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2F888A-248D-2A4B-EC21-5E85D622846D}"/>
                </a:ext>
              </a:extLst>
            </p:cNvPr>
            <p:cNvSpPr/>
            <p:nvPr/>
          </p:nvSpPr>
          <p:spPr>
            <a:xfrm>
              <a:off x="1285194" y="2725734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70"/>
                    <a:pt x="95169" y="90109"/>
                  </a:cubicBezTo>
                  <a:cubicBezTo>
                    <a:pt x="84327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A87E87-0AF4-EC8E-83C6-6C0C66F3DF29}"/>
                </a:ext>
              </a:extLst>
            </p:cNvPr>
            <p:cNvSpPr/>
            <p:nvPr/>
          </p:nvSpPr>
          <p:spPr>
            <a:xfrm>
              <a:off x="1456618" y="2907519"/>
              <a:ext cx="319959" cy="428861"/>
            </a:xfrm>
            <a:custGeom>
              <a:avLst/>
              <a:gdLst>
                <a:gd name="connsiteX0" fmla="*/ 319598 w 319959"/>
                <a:gd name="connsiteY0" fmla="*/ 400432 h 428861"/>
                <a:gd name="connsiteX1" fmla="*/ 203227 w 319959"/>
                <a:gd name="connsiteY1" fmla="*/ 428862 h 428861"/>
                <a:gd name="connsiteX2" fmla="*/ 56017 w 319959"/>
                <a:gd name="connsiteY2" fmla="*/ 371881 h 428861"/>
                <a:gd name="connsiteX3" fmla="*/ 0 w 319959"/>
                <a:gd name="connsiteY3" fmla="*/ 224068 h 428861"/>
                <a:gd name="connsiteX4" fmla="*/ 60233 w 319959"/>
                <a:gd name="connsiteY4" fmla="*/ 61438 h 428861"/>
                <a:gd name="connsiteX5" fmla="*/ 221177 w 319959"/>
                <a:gd name="connsiteY5" fmla="*/ 0 h 428861"/>
                <a:gd name="connsiteX6" fmla="*/ 319960 w 319959"/>
                <a:gd name="connsiteY6" fmla="*/ 19636 h 428861"/>
                <a:gd name="connsiteX7" fmla="*/ 319960 w 319959"/>
                <a:gd name="connsiteY7" fmla="*/ 106011 h 428861"/>
                <a:gd name="connsiteX8" fmla="*/ 228767 w 319959"/>
                <a:gd name="connsiteY8" fmla="*/ 73967 h 428861"/>
                <a:gd name="connsiteX9" fmla="*/ 132393 w 319959"/>
                <a:gd name="connsiteY9" fmla="*/ 113721 h 428861"/>
                <a:gd name="connsiteX10" fmla="*/ 94807 w 319959"/>
                <a:gd name="connsiteY10" fmla="*/ 217924 h 428861"/>
                <a:gd name="connsiteX11" fmla="*/ 130225 w 319959"/>
                <a:gd name="connsiteY11" fmla="*/ 318273 h 428861"/>
                <a:gd name="connsiteX12" fmla="*/ 225273 w 319959"/>
                <a:gd name="connsiteY12" fmla="*/ 355016 h 428861"/>
                <a:gd name="connsiteX13" fmla="*/ 319719 w 319959"/>
                <a:gd name="connsiteY13" fmla="*/ 319358 h 428861"/>
                <a:gd name="connsiteX14" fmla="*/ 319719 w 319959"/>
                <a:gd name="connsiteY14" fmla="*/ 400432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959" h="428861">
                  <a:moveTo>
                    <a:pt x="319598" y="400432"/>
                  </a:moveTo>
                  <a:cubicBezTo>
                    <a:pt x="286832" y="419345"/>
                    <a:pt x="248041" y="428862"/>
                    <a:pt x="203227" y="428862"/>
                  </a:cubicBezTo>
                  <a:cubicBezTo>
                    <a:pt x="142392" y="428862"/>
                    <a:pt x="93362" y="409828"/>
                    <a:pt x="56017" y="371881"/>
                  </a:cubicBezTo>
                  <a:cubicBezTo>
                    <a:pt x="18672" y="333934"/>
                    <a:pt x="0" y="284663"/>
                    <a:pt x="0" y="224068"/>
                  </a:cubicBezTo>
                  <a:cubicBezTo>
                    <a:pt x="0" y="156607"/>
                    <a:pt x="20118" y="102397"/>
                    <a:pt x="60233" y="61438"/>
                  </a:cubicBezTo>
                  <a:cubicBezTo>
                    <a:pt x="100349" y="20479"/>
                    <a:pt x="154077" y="0"/>
                    <a:pt x="221177" y="0"/>
                  </a:cubicBezTo>
                  <a:cubicBezTo>
                    <a:pt x="258522" y="0"/>
                    <a:pt x="291409" y="6505"/>
                    <a:pt x="319960" y="19636"/>
                  </a:cubicBezTo>
                  <a:lnTo>
                    <a:pt x="319960" y="106011"/>
                  </a:lnTo>
                  <a:cubicBezTo>
                    <a:pt x="291409" y="84688"/>
                    <a:pt x="261052" y="73967"/>
                    <a:pt x="228767" y="73967"/>
                  </a:cubicBezTo>
                  <a:cubicBezTo>
                    <a:pt x="189615" y="73967"/>
                    <a:pt x="157450" y="87218"/>
                    <a:pt x="132393" y="113721"/>
                  </a:cubicBezTo>
                  <a:cubicBezTo>
                    <a:pt x="107336" y="140223"/>
                    <a:pt x="94807" y="175038"/>
                    <a:pt x="94807" y="217924"/>
                  </a:cubicBezTo>
                  <a:cubicBezTo>
                    <a:pt x="94807" y="260329"/>
                    <a:pt x="106613" y="293819"/>
                    <a:pt x="130225" y="318273"/>
                  </a:cubicBezTo>
                  <a:cubicBezTo>
                    <a:pt x="153836" y="342849"/>
                    <a:pt x="185519" y="355016"/>
                    <a:pt x="225273" y="355016"/>
                  </a:cubicBezTo>
                  <a:cubicBezTo>
                    <a:pt x="258642" y="355016"/>
                    <a:pt x="290084" y="343210"/>
                    <a:pt x="319719" y="319358"/>
                  </a:cubicBezTo>
                  <a:lnTo>
                    <a:pt x="319719" y="400432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42DEA2-F06C-7D8F-1991-3247239BC659}"/>
                </a:ext>
              </a:extLst>
            </p:cNvPr>
            <p:cNvSpPr/>
            <p:nvPr/>
          </p:nvSpPr>
          <p:spPr>
            <a:xfrm>
              <a:off x="1860062" y="2910048"/>
              <a:ext cx="237560" cy="416694"/>
            </a:xfrm>
            <a:custGeom>
              <a:avLst/>
              <a:gdLst>
                <a:gd name="connsiteX0" fmla="*/ 237561 w 237560"/>
                <a:gd name="connsiteY0" fmla="*/ 95530 h 416694"/>
                <a:gd name="connsiteX1" fmla="*/ 189133 w 237560"/>
                <a:gd name="connsiteY1" fmla="*/ 82279 h 416694"/>
                <a:gd name="connsiteX2" fmla="*/ 120346 w 237560"/>
                <a:gd name="connsiteY2" fmla="*/ 119503 h 416694"/>
                <a:gd name="connsiteX3" fmla="*/ 92759 w 237560"/>
                <a:gd name="connsiteY3" fmla="*/ 220695 h 416694"/>
                <a:gd name="connsiteX4" fmla="*/ 92759 w 237560"/>
                <a:gd name="connsiteY4" fmla="*/ 416695 h 416694"/>
                <a:gd name="connsiteX5" fmla="*/ 0 w 237560"/>
                <a:gd name="connsiteY5" fmla="*/ 416695 h 416694"/>
                <a:gd name="connsiteX6" fmla="*/ 0 w 237560"/>
                <a:gd name="connsiteY6" fmla="*/ 7108 h 416694"/>
                <a:gd name="connsiteX7" fmla="*/ 92759 w 237560"/>
                <a:gd name="connsiteY7" fmla="*/ 7108 h 416694"/>
                <a:gd name="connsiteX8" fmla="*/ 92759 w 237560"/>
                <a:gd name="connsiteY8" fmla="*/ 91555 h 416694"/>
                <a:gd name="connsiteX9" fmla="*/ 94326 w 237560"/>
                <a:gd name="connsiteY9" fmla="*/ 91555 h 416694"/>
                <a:gd name="connsiteX10" fmla="*/ 136127 w 237560"/>
                <a:gd name="connsiteY10" fmla="*/ 24214 h 416694"/>
                <a:gd name="connsiteX11" fmla="*/ 199132 w 237560"/>
                <a:gd name="connsiteY11" fmla="*/ 0 h 416694"/>
                <a:gd name="connsiteX12" fmla="*/ 237561 w 237560"/>
                <a:gd name="connsiteY12" fmla="*/ 7589 h 416694"/>
                <a:gd name="connsiteX13" fmla="*/ 237561 w 237560"/>
                <a:gd name="connsiteY13" fmla="*/ 95530 h 4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60" h="416694">
                  <a:moveTo>
                    <a:pt x="237561" y="95530"/>
                  </a:moveTo>
                  <a:cubicBezTo>
                    <a:pt x="226357" y="86736"/>
                    <a:pt x="210215" y="82279"/>
                    <a:pt x="189133" y="82279"/>
                  </a:cubicBezTo>
                  <a:cubicBezTo>
                    <a:pt x="161666" y="82279"/>
                    <a:pt x="138778" y="94687"/>
                    <a:pt x="120346" y="119503"/>
                  </a:cubicBezTo>
                  <a:cubicBezTo>
                    <a:pt x="101915" y="144319"/>
                    <a:pt x="92759" y="178050"/>
                    <a:pt x="92759" y="220695"/>
                  </a:cubicBezTo>
                  <a:lnTo>
                    <a:pt x="92759" y="416695"/>
                  </a:lnTo>
                  <a:lnTo>
                    <a:pt x="0" y="416695"/>
                  </a:lnTo>
                  <a:lnTo>
                    <a:pt x="0" y="7108"/>
                  </a:lnTo>
                  <a:lnTo>
                    <a:pt x="92759" y="7108"/>
                  </a:lnTo>
                  <a:lnTo>
                    <a:pt x="92759" y="91555"/>
                  </a:lnTo>
                  <a:lnTo>
                    <a:pt x="94326" y="91555"/>
                  </a:lnTo>
                  <a:cubicBezTo>
                    <a:pt x="103361" y="62763"/>
                    <a:pt x="117335" y="40356"/>
                    <a:pt x="136127" y="24214"/>
                  </a:cubicBezTo>
                  <a:cubicBezTo>
                    <a:pt x="154920" y="8071"/>
                    <a:pt x="175881" y="0"/>
                    <a:pt x="199132" y="0"/>
                  </a:cubicBezTo>
                  <a:cubicBezTo>
                    <a:pt x="215877" y="0"/>
                    <a:pt x="228766" y="2530"/>
                    <a:pt x="237561" y="7589"/>
                  </a:cubicBezTo>
                  <a:lnTo>
                    <a:pt x="237561" y="955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B5BBBA-E482-0316-5063-BC87E26F842D}"/>
                </a:ext>
              </a:extLst>
            </p:cNvPr>
            <p:cNvSpPr/>
            <p:nvPr/>
          </p:nvSpPr>
          <p:spPr>
            <a:xfrm>
              <a:off x="2113765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19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8 w 421272"/>
                <a:gd name="connsiteY7" fmla="*/ 369713 h 428620"/>
                <a:gd name="connsiteX8" fmla="*/ 208046 w 421272"/>
                <a:gd name="connsiteY8" fmla="*/ 428621 h 428620"/>
                <a:gd name="connsiteX9" fmla="*/ 212503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3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19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3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8" y="369713"/>
                  </a:cubicBezTo>
                  <a:cubicBezTo>
                    <a:pt x="324899" y="408985"/>
                    <a:pt x="273219" y="428621"/>
                    <a:pt x="208046" y="428621"/>
                  </a:cubicBezTo>
                  <a:close/>
                  <a:moveTo>
                    <a:pt x="212503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6" y="294421"/>
                    <a:pt x="326224" y="259847"/>
                    <a:pt x="326224" y="215033"/>
                  </a:cubicBezTo>
                  <a:cubicBezTo>
                    <a:pt x="326224" y="169979"/>
                    <a:pt x="316466" y="135164"/>
                    <a:pt x="296830" y="110589"/>
                  </a:cubicBezTo>
                  <a:cubicBezTo>
                    <a:pt x="277074" y="86134"/>
                    <a:pt x="249005" y="73846"/>
                    <a:pt x="212503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F5784C-6467-CFC5-E02D-47B7CD402849}"/>
                </a:ext>
              </a:extLst>
            </p:cNvPr>
            <p:cNvSpPr/>
            <p:nvPr/>
          </p:nvSpPr>
          <p:spPr>
            <a:xfrm>
              <a:off x="2579249" y="2907519"/>
              <a:ext cx="290686" cy="428861"/>
            </a:xfrm>
            <a:custGeom>
              <a:avLst/>
              <a:gdLst>
                <a:gd name="connsiteX0" fmla="*/ 0 w 290686"/>
                <a:gd name="connsiteY0" fmla="*/ 406455 h 428861"/>
                <a:gd name="connsiteX1" fmla="*/ 0 w 290686"/>
                <a:gd name="connsiteY1" fmla="*/ 320442 h 428861"/>
                <a:gd name="connsiteX2" fmla="*/ 114805 w 290686"/>
                <a:gd name="connsiteY2" fmla="*/ 360075 h 428861"/>
                <a:gd name="connsiteX3" fmla="*/ 198770 w 290686"/>
                <a:gd name="connsiteY3" fmla="*/ 310443 h 428861"/>
                <a:gd name="connsiteX4" fmla="*/ 191542 w 290686"/>
                <a:gd name="connsiteY4" fmla="*/ 286591 h 428861"/>
                <a:gd name="connsiteX5" fmla="*/ 172147 w 290686"/>
                <a:gd name="connsiteY5" fmla="*/ 269243 h 428861"/>
                <a:gd name="connsiteX6" fmla="*/ 143355 w 290686"/>
                <a:gd name="connsiteY6" fmla="*/ 255631 h 428861"/>
                <a:gd name="connsiteX7" fmla="*/ 106372 w 290686"/>
                <a:gd name="connsiteY7" fmla="*/ 242018 h 428861"/>
                <a:gd name="connsiteX8" fmla="*/ 60956 w 290686"/>
                <a:gd name="connsiteY8" fmla="*/ 220816 h 428861"/>
                <a:gd name="connsiteX9" fmla="*/ 27346 w 290686"/>
                <a:gd name="connsiteY9" fmla="*/ 195397 h 428861"/>
                <a:gd name="connsiteX10" fmla="*/ 7107 w 290686"/>
                <a:gd name="connsiteY10" fmla="*/ 163233 h 428861"/>
                <a:gd name="connsiteX11" fmla="*/ 361 w 290686"/>
                <a:gd name="connsiteY11" fmla="*/ 121190 h 428861"/>
                <a:gd name="connsiteX12" fmla="*/ 14336 w 290686"/>
                <a:gd name="connsiteY12" fmla="*/ 69027 h 428861"/>
                <a:gd name="connsiteX13" fmla="*/ 51921 w 290686"/>
                <a:gd name="connsiteY13" fmla="*/ 31080 h 428861"/>
                <a:gd name="connsiteX14" fmla="*/ 105529 w 290686"/>
                <a:gd name="connsiteY14" fmla="*/ 7830 h 428861"/>
                <a:gd name="connsiteX15" fmla="*/ 167569 w 290686"/>
                <a:gd name="connsiteY15" fmla="*/ 0 h 428861"/>
                <a:gd name="connsiteX16" fmla="*/ 269123 w 290686"/>
                <a:gd name="connsiteY16" fmla="*/ 17227 h 428861"/>
                <a:gd name="connsiteX17" fmla="*/ 269123 w 290686"/>
                <a:gd name="connsiteY17" fmla="*/ 98421 h 428861"/>
                <a:gd name="connsiteX18" fmla="*/ 169979 w 290686"/>
                <a:gd name="connsiteY18" fmla="*/ 68787 h 428861"/>
                <a:gd name="connsiteX19" fmla="*/ 138175 w 290686"/>
                <a:gd name="connsiteY19" fmla="*/ 72401 h 428861"/>
                <a:gd name="connsiteX20" fmla="*/ 113962 w 290686"/>
                <a:gd name="connsiteY20" fmla="*/ 82399 h 428861"/>
                <a:gd name="connsiteX21" fmla="*/ 98421 w 290686"/>
                <a:gd name="connsiteY21" fmla="*/ 97819 h 428861"/>
                <a:gd name="connsiteX22" fmla="*/ 92880 w 290686"/>
                <a:gd name="connsiteY22" fmla="*/ 117576 h 428861"/>
                <a:gd name="connsiteX23" fmla="*/ 98421 w 290686"/>
                <a:gd name="connsiteY23" fmla="*/ 139982 h 428861"/>
                <a:gd name="connsiteX24" fmla="*/ 115046 w 290686"/>
                <a:gd name="connsiteY24" fmla="*/ 156125 h 428861"/>
                <a:gd name="connsiteX25" fmla="*/ 141428 w 290686"/>
                <a:gd name="connsiteY25" fmla="*/ 168895 h 428861"/>
                <a:gd name="connsiteX26" fmla="*/ 176845 w 290686"/>
                <a:gd name="connsiteY26" fmla="*/ 181544 h 428861"/>
                <a:gd name="connsiteX27" fmla="*/ 224189 w 290686"/>
                <a:gd name="connsiteY27" fmla="*/ 203589 h 428861"/>
                <a:gd name="connsiteX28" fmla="*/ 259967 w 290686"/>
                <a:gd name="connsiteY28" fmla="*/ 229007 h 428861"/>
                <a:gd name="connsiteX29" fmla="*/ 282736 w 290686"/>
                <a:gd name="connsiteY29" fmla="*/ 261774 h 428861"/>
                <a:gd name="connsiteX30" fmla="*/ 290687 w 290686"/>
                <a:gd name="connsiteY30" fmla="*/ 305986 h 428861"/>
                <a:gd name="connsiteX31" fmla="*/ 276230 w 290686"/>
                <a:gd name="connsiteY31" fmla="*/ 360437 h 428861"/>
                <a:gd name="connsiteX32" fmla="*/ 237801 w 290686"/>
                <a:gd name="connsiteY32" fmla="*/ 398866 h 428861"/>
                <a:gd name="connsiteX33" fmla="*/ 182387 w 290686"/>
                <a:gd name="connsiteY33" fmla="*/ 421513 h 428861"/>
                <a:gd name="connsiteX34" fmla="*/ 116130 w 290686"/>
                <a:gd name="connsiteY34" fmla="*/ 428862 h 428861"/>
                <a:gd name="connsiteX35" fmla="*/ 0 w 290686"/>
                <a:gd name="connsiteY35" fmla="*/ 406455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0686" h="428861">
                  <a:moveTo>
                    <a:pt x="0" y="406455"/>
                  </a:moveTo>
                  <a:lnTo>
                    <a:pt x="0" y="320442"/>
                  </a:lnTo>
                  <a:cubicBezTo>
                    <a:pt x="34695" y="346824"/>
                    <a:pt x="72882" y="360075"/>
                    <a:pt x="114805" y="360075"/>
                  </a:cubicBezTo>
                  <a:cubicBezTo>
                    <a:pt x="170822" y="360075"/>
                    <a:pt x="198770" y="343571"/>
                    <a:pt x="198770" y="310443"/>
                  </a:cubicBezTo>
                  <a:cubicBezTo>
                    <a:pt x="198770" y="301167"/>
                    <a:pt x="196361" y="293216"/>
                    <a:pt x="191542" y="286591"/>
                  </a:cubicBezTo>
                  <a:cubicBezTo>
                    <a:pt x="186724" y="280085"/>
                    <a:pt x="180218" y="274303"/>
                    <a:pt x="172147" y="269243"/>
                  </a:cubicBezTo>
                  <a:cubicBezTo>
                    <a:pt x="163955" y="264184"/>
                    <a:pt x="154438" y="259606"/>
                    <a:pt x="143355" y="255631"/>
                  </a:cubicBezTo>
                  <a:cubicBezTo>
                    <a:pt x="132273" y="251655"/>
                    <a:pt x="119985" y="247077"/>
                    <a:pt x="106372" y="242018"/>
                  </a:cubicBezTo>
                  <a:cubicBezTo>
                    <a:pt x="89627" y="235392"/>
                    <a:pt x="74448" y="228285"/>
                    <a:pt x="60956" y="220816"/>
                  </a:cubicBezTo>
                  <a:cubicBezTo>
                    <a:pt x="47464" y="213347"/>
                    <a:pt x="36260" y="204914"/>
                    <a:pt x="27346" y="195397"/>
                  </a:cubicBezTo>
                  <a:cubicBezTo>
                    <a:pt x="18431" y="185880"/>
                    <a:pt x="11685" y="175159"/>
                    <a:pt x="7107" y="163233"/>
                  </a:cubicBezTo>
                  <a:cubicBezTo>
                    <a:pt x="2530" y="151186"/>
                    <a:pt x="361" y="137212"/>
                    <a:pt x="361" y="121190"/>
                  </a:cubicBezTo>
                  <a:cubicBezTo>
                    <a:pt x="361" y="101433"/>
                    <a:pt x="5060" y="84086"/>
                    <a:pt x="14336" y="69027"/>
                  </a:cubicBezTo>
                  <a:cubicBezTo>
                    <a:pt x="23611" y="53969"/>
                    <a:pt x="36140" y="41320"/>
                    <a:pt x="51921" y="31080"/>
                  </a:cubicBezTo>
                  <a:cubicBezTo>
                    <a:pt x="67702" y="20841"/>
                    <a:pt x="85531" y="13131"/>
                    <a:pt x="105529" y="7830"/>
                  </a:cubicBezTo>
                  <a:cubicBezTo>
                    <a:pt x="125526" y="2530"/>
                    <a:pt x="146247" y="0"/>
                    <a:pt x="167569" y="0"/>
                  </a:cubicBezTo>
                  <a:cubicBezTo>
                    <a:pt x="205396" y="0"/>
                    <a:pt x="239247" y="5782"/>
                    <a:pt x="269123" y="17227"/>
                  </a:cubicBezTo>
                  <a:lnTo>
                    <a:pt x="269123" y="98421"/>
                  </a:lnTo>
                  <a:cubicBezTo>
                    <a:pt x="240331" y="78665"/>
                    <a:pt x="207203" y="68787"/>
                    <a:pt x="169979" y="68787"/>
                  </a:cubicBezTo>
                  <a:cubicBezTo>
                    <a:pt x="158293" y="68787"/>
                    <a:pt x="147692" y="69991"/>
                    <a:pt x="138175" y="72401"/>
                  </a:cubicBezTo>
                  <a:cubicBezTo>
                    <a:pt x="128658" y="74810"/>
                    <a:pt x="120587" y="78183"/>
                    <a:pt x="113962" y="82399"/>
                  </a:cubicBezTo>
                  <a:cubicBezTo>
                    <a:pt x="107336" y="86616"/>
                    <a:pt x="102035" y="91796"/>
                    <a:pt x="98421" y="97819"/>
                  </a:cubicBezTo>
                  <a:cubicBezTo>
                    <a:pt x="94687" y="103842"/>
                    <a:pt x="92880" y="110468"/>
                    <a:pt x="92880" y="117576"/>
                  </a:cubicBezTo>
                  <a:cubicBezTo>
                    <a:pt x="92880" y="126370"/>
                    <a:pt x="94687" y="133839"/>
                    <a:pt x="98421" y="139982"/>
                  </a:cubicBezTo>
                  <a:cubicBezTo>
                    <a:pt x="102156" y="146126"/>
                    <a:pt x="107697" y="151547"/>
                    <a:pt x="115046" y="156125"/>
                  </a:cubicBezTo>
                  <a:cubicBezTo>
                    <a:pt x="122394" y="160823"/>
                    <a:pt x="131188" y="165040"/>
                    <a:pt x="141428" y="168895"/>
                  </a:cubicBezTo>
                  <a:cubicBezTo>
                    <a:pt x="151668" y="172749"/>
                    <a:pt x="163473" y="176966"/>
                    <a:pt x="176845" y="181544"/>
                  </a:cubicBezTo>
                  <a:cubicBezTo>
                    <a:pt x="194433" y="188772"/>
                    <a:pt x="210215" y="196120"/>
                    <a:pt x="224189" y="203589"/>
                  </a:cubicBezTo>
                  <a:cubicBezTo>
                    <a:pt x="238163" y="211058"/>
                    <a:pt x="250089" y="219491"/>
                    <a:pt x="259967" y="229007"/>
                  </a:cubicBezTo>
                  <a:cubicBezTo>
                    <a:pt x="269846" y="238524"/>
                    <a:pt x="277435" y="249366"/>
                    <a:pt x="282736" y="261774"/>
                  </a:cubicBezTo>
                  <a:cubicBezTo>
                    <a:pt x="288036" y="274182"/>
                    <a:pt x="290687" y="288879"/>
                    <a:pt x="290687" y="305986"/>
                  </a:cubicBezTo>
                  <a:cubicBezTo>
                    <a:pt x="290687" y="326827"/>
                    <a:pt x="285868" y="344897"/>
                    <a:pt x="276230" y="360437"/>
                  </a:cubicBezTo>
                  <a:cubicBezTo>
                    <a:pt x="266593" y="375857"/>
                    <a:pt x="253824" y="388746"/>
                    <a:pt x="237801" y="398866"/>
                  </a:cubicBezTo>
                  <a:cubicBezTo>
                    <a:pt x="221779" y="408985"/>
                    <a:pt x="203348" y="416574"/>
                    <a:pt x="182387" y="421513"/>
                  </a:cubicBezTo>
                  <a:cubicBezTo>
                    <a:pt x="161425" y="426453"/>
                    <a:pt x="139380" y="428862"/>
                    <a:pt x="116130" y="428862"/>
                  </a:cubicBezTo>
                  <a:cubicBezTo>
                    <a:pt x="71678" y="428862"/>
                    <a:pt x="32887" y="421393"/>
                    <a:pt x="0" y="406455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3BD10-6447-B163-F8B9-CAAA9083569F}"/>
                </a:ext>
              </a:extLst>
            </p:cNvPr>
            <p:cNvSpPr/>
            <p:nvPr/>
          </p:nvSpPr>
          <p:spPr>
            <a:xfrm>
              <a:off x="2907039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20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9 w 421272"/>
                <a:gd name="connsiteY7" fmla="*/ 369713 h 428620"/>
                <a:gd name="connsiteX8" fmla="*/ 208046 w 421272"/>
                <a:gd name="connsiteY8" fmla="*/ 428621 h 428620"/>
                <a:gd name="connsiteX9" fmla="*/ 212504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4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20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4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9" y="369713"/>
                  </a:cubicBezTo>
                  <a:cubicBezTo>
                    <a:pt x="324899" y="408985"/>
                    <a:pt x="273098" y="428621"/>
                    <a:pt x="208046" y="428621"/>
                  </a:cubicBezTo>
                  <a:close/>
                  <a:moveTo>
                    <a:pt x="212504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7" y="294421"/>
                    <a:pt x="326224" y="259847"/>
                    <a:pt x="326224" y="215033"/>
                  </a:cubicBezTo>
                  <a:cubicBezTo>
                    <a:pt x="326224" y="169979"/>
                    <a:pt x="316467" y="135164"/>
                    <a:pt x="296830" y="110589"/>
                  </a:cubicBezTo>
                  <a:cubicBezTo>
                    <a:pt x="277074" y="86134"/>
                    <a:pt x="249005" y="73846"/>
                    <a:pt x="212504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3D94ED-8DC7-74D6-930D-8D8AC4CFA368}"/>
                </a:ext>
              </a:extLst>
            </p:cNvPr>
            <p:cNvSpPr/>
            <p:nvPr/>
          </p:nvSpPr>
          <p:spPr>
            <a:xfrm>
              <a:off x="3337346" y="2711278"/>
              <a:ext cx="272857" cy="615465"/>
            </a:xfrm>
            <a:custGeom>
              <a:avLst/>
              <a:gdLst>
                <a:gd name="connsiteX0" fmla="*/ 272737 w 272857"/>
                <a:gd name="connsiteY0" fmla="*/ 84688 h 615465"/>
                <a:gd name="connsiteX1" fmla="*/ 229971 w 272857"/>
                <a:gd name="connsiteY1" fmla="*/ 73846 h 615465"/>
                <a:gd name="connsiteX2" fmla="*/ 162389 w 272857"/>
                <a:gd name="connsiteY2" fmla="*/ 150222 h 615465"/>
                <a:gd name="connsiteX3" fmla="*/ 162389 w 272857"/>
                <a:gd name="connsiteY3" fmla="*/ 205878 h 615465"/>
                <a:gd name="connsiteX4" fmla="*/ 257558 w 272857"/>
                <a:gd name="connsiteY4" fmla="*/ 205878 h 615465"/>
                <a:gd name="connsiteX5" fmla="*/ 257558 w 272857"/>
                <a:gd name="connsiteY5" fmla="*/ 278640 h 615465"/>
                <a:gd name="connsiteX6" fmla="*/ 162751 w 272857"/>
                <a:gd name="connsiteY6" fmla="*/ 278640 h 615465"/>
                <a:gd name="connsiteX7" fmla="*/ 162751 w 272857"/>
                <a:gd name="connsiteY7" fmla="*/ 615465 h 615465"/>
                <a:gd name="connsiteX8" fmla="*/ 69991 w 272857"/>
                <a:gd name="connsiteY8" fmla="*/ 615465 h 615465"/>
                <a:gd name="connsiteX9" fmla="*/ 69991 w 272857"/>
                <a:gd name="connsiteY9" fmla="*/ 278760 h 615465"/>
                <a:gd name="connsiteX10" fmla="*/ 0 w 272857"/>
                <a:gd name="connsiteY10" fmla="*/ 278760 h 615465"/>
                <a:gd name="connsiteX11" fmla="*/ 0 w 272857"/>
                <a:gd name="connsiteY11" fmla="*/ 205998 h 615465"/>
                <a:gd name="connsiteX12" fmla="*/ 69991 w 272857"/>
                <a:gd name="connsiteY12" fmla="*/ 205998 h 615465"/>
                <a:gd name="connsiteX13" fmla="*/ 69991 w 272857"/>
                <a:gd name="connsiteY13" fmla="*/ 139501 h 615465"/>
                <a:gd name="connsiteX14" fmla="*/ 112396 w 272857"/>
                <a:gd name="connsiteY14" fmla="*/ 37345 h 615465"/>
                <a:gd name="connsiteX15" fmla="*/ 218406 w 272857"/>
                <a:gd name="connsiteY15" fmla="*/ 0 h 615465"/>
                <a:gd name="connsiteX16" fmla="*/ 272857 w 272857"/>
                <a:gd name="connsiteY16" fmla="*/ 7589 h 615465"/>
                <a:gd name="connsiteX17" fmla="*/ 272857 w 272857"/>
                <a:gd name="connsiteY17" fmla="*/ 84688 h 61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857" h="615465">
                  <a:moveTo>
                    <a:pt x="272737" y="84688"/>
                  </a:moveTo>
                  <a:cubicBezTo>
                    <a:pt x="260208" y="77460"/>
                    <a:pt x="245993" y="73846"/>
                    <a:pt x="229971" y="73846"/>
                  </a:cubicBezTo>
                  <a:cubicBezTo>
                    <a:pt x="184917" y="73846"/>
                    <a:pt x="162389" y="99265"/>
                    <a:pt x="162389" y="150222"/>
                  </a:cubicBezTo>
                  <a:lnTo>
                    <a:pt x="162389" y="205878"/>
                  </a:lnTo>
                  <a:lnTo>
                    <a:pt x="257558" y="205878"/>
                  </a:lnTo>
                  <a:lnTo>
                    <a:pt x="257558" y="278640"/>
                  </a:lnTo>
                  <a:lnTo>
                    <a:pt x="162751" y="278640"/>
                  </a:lnTo>
                  <a:lnTo>
                    <a:pt x="162751" y="615465"/>
                  </a:lnTo>
                  <a:lnTo>
                    <a:pt x="69991" y="615465"/>
                  </a:lnTo>
                  <a:lnTo>
                    <a:pt x="69991" y="278760"/>
                  </a:lnTo>
                  <a:lnTo>
                    <a:pt x="0" y="278760"/>
                  </a:lnTo>
                  <a:lnTo>
                    <a:pt x="0" y="205998"/>
                  </a:lnTo>
                  <a:lnTo>
                    <a:pt x="69991" y="205998"/>
                  </a:lnTo>
                  <a:lnTo>
                    <a:pt x="69991" y="139501"/>
                  </a:lnTo>
                  <a:cubicBezTo>
                    <a:pt x="69991" y="96253"/>
                    <a:pt x="84086" y="62281"/>
                    <a:pt x="112396" y="37345"/>
                  </a:cubicBezTo>
                  <a:cubicBezTo>
                    <a:pt x="140705" y="12408"/>
                    <a:pt x="176002" y="0"/>
                    <a:pt x="218406" y="0"/>
                  </a:cubicBezTo>
                  <a:cubicBezTo>
                    <a:pt x="241295" y="0"/>
                    <a:pt x="259486" y="2530"/>
                    <a:pt x="272857" y="7589"/>
                  </a:cubicBezTo>
                  <a:lnTo>
                    <a:pt x="272857" y="84688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3CED5F-843F-4C67-1B53-45DC8A5D2EC2}"/>
                </a:ext>
              </a:extLst>
            </p:cNvPr>
            <p:cNvSpPr/>
            <p:nvPr/>
          </p:nvSpPr>
          <p:spPr>
            <a:xfrm>
              <a:off x="3575871" y="2796087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2 h 539932"/>
                <a:gd name="connsiteX4" fmla="*/ 0 w 259244"/>
                <a:gd name="connsiteY4" fmla="*/ 193952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4 w 259244"/>
                <a:gd name="connsiteY8" fmla="*/ 0 h 539932"/>
                <a:gd name="connsiteX9" fmla="*/ 161184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2 h 539932"/>
                <a:gd name="connsiteX12" fmla="*/ 161184 w 259244"/>
                <a:gd name="connsiteY12" fmla="*/ 193952 h 539932"/>
                <a:gd name="connsiteX13" fmla="*/ 161184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4 w 259244"/>
                <a:gd name="connsiteY16" fmla="*/ 452714 h 539932"/>
                <a:gd name="connsiteX17" fmla="*/ 259244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2"/>
                  </a:lnTo>
                  <a:lnTo>
                    <a:pt x="0" y="193952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4" y="0"/>
                  </a:lnTo>
                  <a:lnTo>
                    <a:pt x="161184" y="121190"/>
                  </a:lnTo>
                  <a:lnTo>
                    <a:pt x="259124" y="121190"/>
                  </a:lnTo>
                  <a:lnTo>
                    <a:pt x="259124" y="193952"/>
                  </a:lnTo>
                  <a:lnTo>
                    <a:pt x="161184" y="193952"/>
                  </a:lnTo>
                  <a:lnTo>
                    <a:pt x="161184" y="398745"/>
                  </a:lnTo>
                  <a:cubicBezTo>
                    <a:pt x="161184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7" y="466327"/>
                    <a:pt x="247680" y="461749"/>
                    <a:pt x="259244" y="452714"/>
                  </a:cubicBezTo>
                  <a:lnTo>
                    <a:pt x="259244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49059D-900A-C605-84CC-80AEAEEC736F}"/>
                </a:ext>
              </a:extLst>
            </p:cNvPr>
            <p:cNvSpPr/>
            <p:nvPr/>
          </p:nvSpPr>
          <p:spPr>
            <a:xfrm>
              <a:off x="587450" y="3572375"/>
              <a:ext cx="97939" cy="573663"/>
            </a:xfrm>
            <a:custGeom>
              <a:avLst/>
              <a:gdLst>
                <a:gd name="connsiteX0" fmla="*/ 97940 w 97939"/>
                <a:gd name="connsiteY0" fmla="*/ 573663 h 573663"/>
                <a:gd name="connsiteX1" fmla="*/ 0 w 97939"/>
                <a:gd name="connsiteY1" fmla="*/ 573663 h 573663"/>
                <a:gd name="connsiteX2" fmla="*/ 0 w 97939"/>
                <a:gd name="connsiteY2" fmla="*/ 0 h 573663"/>
                <a:gd name="connsiteX3" fmla="*/ 97940 w 97939"/>
                <a:gd name="connsiteY3" fmla="*/ 0 h 573663"/>
                <a:gd name="connsiteX4" fmla="*/ 97940 w 97939"/>
                <a:gd name="connsiteY4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39" h="573663">
                  <a:moveTo>
                    <a:pt x="97940" y="573663"/>
                  </a:moveTo>
                  <a:lnTo>
                    <a:pt x="0" y="573663"/>
                  </a:lnTo>
                  <a:lnTo>
                    <a:pt x="0" y="0"/>
                  </a:lnTo>
                  <a:lnTo>
                    <a:pt x="97940" y="0"/>
                  </a:lnTo>
                  <a:lnTo>
                    <a:pt x="97940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EDBAF49-C1FC-BBC1-E698-E893439F6358}"/>
                </a:ext>
              </a:extLst>
            </p:cNvPr>
            <p:cNvSpPr/>
            <p:nvPr/>
          </p:nvSpPr>
          <p:spPr>
            <a:xfrm>
              <a:off x="765139" y="3726934"/>
              <a:ext cx="399227" cy="611851"/>
            </a:xfrm>
            <a:custGeom>
              <a:avLst/>
              <a:gdLst>
                <a:gd name="connsiteX0" fmla="*/ 399227 w 399227"/>
                <a:gd name="connsiteY0" fmla="*/ 386217 h 611851"/>
                <a:gd name="connsiteX1" fmla="*/ 172388 w 399227"/>
                <a:gd name="connsiteY1" fmla="*/ 611851 h 611851"/>
                <a:gd name="connsiteX2" fmla="*/ 32767 w 399227"/>
                <a:gd name="connsiteY2" fmla="*/ 585107 h 611851"/>
                <a:gd name="connsiteX3" fmla="*/ 32767 w 399227"/>
                <a:gd name="connsiteY3" fmla="*/ 500299 h 611851"/>
                <a:gd name="connsiteX4" fmla="*/ 160341 w 399227"/>
                <a:gd name="connsiteY4" fmla="*/ 538728 h 611851"/>
                <a:gd name="connsiteX5" fmla="*/ 306347 w 399227"/>
                <a:gd name="connsiteY5" fmla="*/ 395131 h 611851"/>
                <a:gd name="connsiteX6" fmla="*/ 306347 w 399227"/>
                <a:gd name="connsiteY6" fmla="*/ 350318 h 611851"/>
                <a:gd name="connsiteX7" fmla="*/ 304781 w 399227"/>
                <a:gd name="connsiteY7" fmla="*/ 350318 h 611851"/>
                <a:gd name="connsiteX8" fmla="*/ 166365 w 399227"/>
                <a:gd name="connsiteY8" fmla="*/ 428742 h 611851"/>
                <a:gd name="connsiteX9" fmla="*/ 45777 w 399227"/>
                <a:gd name="connsiteY9" fmla="*/ 374170 h 611851"/>
                <a:gd name="connsiteX10" fmla="*/ 0 w 399227"/>
                <a:gd name="connsiteY10" fmla="*/ 227562 h 611851"/>
                <a:gd name="connsiteX11" fmla="*/ 49150 w 399227"/>
                <a:gd name="connsiteY11" fmla="*/ 61559 h 611851"/>
                <a:gd name="connsiteX12" fmla="*/ 184314 w 399227"/>
                <a:gd name="connsiteY12" fmla="*/ 0 h 611851"/>
                <a:gd name="connsiteX13" fmla="*/ 304661 w 399227"/>
                <a:gd name="connsiteY13" fmla="*/ 66377 h 611851"/>
                <a:gd name="connsiteX14" fmla="*/ 306227 w 399227"/>
                <a:gd name="connsiteY14" fmla="*/ 66377 h 611851"/>
                <a:gd name="connsiteX15" fmla="*/ 306227 w 399227"/>
                <a:gd name="connsiteY15" fmla="*/ 9637 h 611851"/>
                <a:gd name="connsiteX16" fmla="*/ 398986 w 399227"/>
                <a:gd name="connsiteY16" fmla="*/ 9637 h 611851"/>
                <a:gd name="connsiteX17" fmla="*/ 398986 w 399227"/>
                <a:gd name="connsiteY17" fmla="*/ 386217 h 611851"/>
                <a:gd name="connsiteX18" fmla="*/ 307311 w 399227"/>
                <a:gd name="connsiteY18" fmla="*/ 231417 h 611851"/>
                <a:gd name="connsiteX19" fmla="*/ 307311 w 399227"/>
                <a:gd name="connsiteY19" fmla="*/ 178171 h 611851"/>
                <a:gd name="connsiteX20" fmla="*/ 278760 w 399227"/>
                <a:gd name="connsiteY20" fmla="*/ 104324 h 611851"/>
                <a:gd name="connsiteX21" fmla="*/ 207323 w 399227"/>
                <a:gd name="connsiteY21" fmla="*/ 73726 h 611851"/>
                <a:gd name="connsiteX22" fmla="*/ 124683 w 399227"/>
                <a:gd name="connsiteY22" fmla="*/ 112757 h 611851"/>
                <a:gd name="connsiteX23" fmla="*/ 94928 w 399227"/>
                <a:gd name="connsiteY23" fmla="*/ 221779 h 611851"/>
                <a:gd name="connsiteX24" fmla="*/ 123479 w 399227"/>
                <a:gd name="connsiteY24" fmla="*/ 318394 h 611851"/>
                <a:gd name="connsiteX25" fmla="*/ 199252 w 399227"/>
                <a:gd name="connsiteY25" fmla="*/ 354534 h 611851"/>
                <a:gd name="connsiteX26" fmla="*/ 277194 w 399227"/>
                <a:gd name="connsiteY26" fmla="*/ 319960 h 611851"/>
                <a:gd name="connsiteX27" fmla="*/ 307311 w 399227"/>
                <a:gd name="connsiteY27" fmla="*/ 231417 h 61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9227" h="611851">
                  <a:moveTo>
                    <a:pt x="399227" y="386217"/>
                  </a:moveTo>
                  <a:cubicBezTo>
                    <a:pt x="399227" y="536559"/>
                    <a:pt x="323574" y="611851"/>
                    <a:pt x="172388" y="611851"/>
                  </a:cubicBezTo>
                  <a:cubicBezTo>
                    <a:pt x="119021" y="611851"/>
                    <a:pt x="72521" y="602937"/>
                    <a:pt x="32767" y="585107"/>
                  </a:cubicBezTo>
                  <a:lnTo>
                    <a:pt x="32767" y="500299"/>
                  </a:lnTo>
                  <a:cubicBezTo>
                    <a:pt x="77581" y="525838"/>
                    <a:pt x="120105" y="538728"/>
                    <a:pt x="160341" y="538728"/>
                  </a:cubicBezTo>
                  <a:cubicBezTo>
                    <a:pt x="257679" y="538728"/>
                    <a:pt x="306347" y="490902"/>
                    <a:pt x="306347" y="395131"/>
                  </a:cubicBezTo>
                  <a:lnTo>
                    <a:pt x="306347" y="350318"/>
                  </a:lnTo>
                  <a:lnTo>
                    <a:pt x="304781" y="350318"/>
                  </a:lnTo>
                  <a:cubicBezTo>
                    <a:pt x="274062" y="402600"/>
                    <a:pt x="227923" y="428742"/>
                    <a:pt x="166365" y="428742"/>
                  </a:cubicBezTo>
                  <a:cubicBezTo>
                    <a:pt x="116491" y="428742"/>
                    <a:pt x="76256" y="410551"/>
                    <a:pt x="45777" y="374170"/>
                  </a:cubicBezTo>
                  <a:cubicBezTo>
                    <a:pt x="15299" y="337789"/>
                    <a:pt x="0" y="288880"/>
                    <a:pt x="0" y="227562"/>
                  </a:cubicBezTo>
                  <a:cubicBezTo>
                    <a:pt x="0" y="157932"/>
                    <a:pt x="16383" y="102638"/>
                    <a:pt x="49150" y="61559"/>
                  </a:cubicBezTo>
                  <a:cubicBezTo>
                    <a:pt x="81917" y="20480"/>
                    <a:pt x="126972" y="0"/>
                    <a:pt x="184314" y="0"/>
                  </a:cubicBezTo>
                  <a:cubicBezTo>
                    <a:pt x="238404" y="0"/>
                    <a:pt x="278519" y="22166"/>
                    <a:pt x="304661" y="66377"/>
                  </a:cubicBezTo>
                  <a:lnTo>
                    <a:pt x="306227" y="66377"/>
                  </a:lnTo>
                  <a:lnTo>
                    <a:pt x="306227" y="9637"/>
                  </a:lnTo>
                  <a:lnTo>
                    <a:pt x="398986" y="9637"/>
                  </a:lnTo>
                  <a:lnTo>
                    <a:pt x="398986" y="386217"/>
                  </a:lnTo>
                  <a:close/>
                  <a:moveTo>
                    <a:pt x="307311" y="231417"/>
                  </a:moveTo>
                  <a:lnTo>
                    <a:pt x="307311" y="178171"/>
                  </a:lnTo>
                  <a:cubicBezTo>
                    <a:pt x="307311" y="149379"/>
                    <a:pt x="297794" y="124804"/>
                    <a:pt x="278760" y="104324"/>
                  </a:cubicBezTo>
                  <a:cubicBezTo>
                    <a:pt x="259727" y="83965"/>
                    <a:pt x="235874" y="73726"/>
                    <a:pt x="207323" y="73726"/>
                  </a:cubicBezTo>
                  <a:cubicBezTo>
                    <a:pt x="172147" y="73726"/>
                    <a:pt x="144560" y="86736"/>
                    <a:pt x="124683" y="112757"/>
                  </a:cubicBezTo>
                  <a:cubicBezTo>
                    <a:pt x="104806" y="138778"/>
                    <a:pt x="94928" y="175038"/>
                    <a:pt x="94928" y="221779"/>
                  </a:cubicBezTo>
                  <a:cubicBezTo>
                    <a:pt x="94928" y="262015"/>
                    <a:pt x="104445" y="294301"/>
                    <a:pt x="123479" y="318394"/>
                  </a:cubicBezTo>
                  <a:cubicBezTo>
                    <a:pt x="142512" y="342487"/>
                    <a:pt x="167810" y="354534"/>
                    <a:pt x="199252" y="354534"/>
                  </a:cubicBezTo>
                  <a:cubicBezTo>
                    <a:pt x="231296" y="354534"/>
                    <a:pt x="257197" y="342969"/>
                    <a:pt x="277194" y="319960"/>
                  </a:cubicBezTo>
                  <a:cubicBezTo>
                    <a:pt x="297192" y="296951"/>
                    <a:pt x="307311" y="267437"/>
                    <a:pt x="307311" y="231417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BD53C2-64A0-AD8D-840B-AFF8A437AD4B}"/>
                </a:ext>
              </a:extLst>
            </p:cNvPr>
            <p:cNvSpPr/>
            <p:nvPr/>
          </p:nvSpPr>
          <p:spPr>
            <a:xfrm>
              <a:off x="1260619" y="3726813"/>
              <a:ext cx="364773" cy="419224"/>
            </a:xfrm>
            <a:custGeom>
              <a:avLst/>
              <a:gdLst>
                <a:gd name="connsiteX0" fmla="*/ 364773 w 364773"/>
                <a:gd name="connsiteY0" fmla="*/ 419225 h 419224"/>
                <a:gd name="connsiteX1" fmla="*/ 272014 w 364773"/>
                <a:gd name="connsiteY1" fmla="*/ 419225 h 419224"/>
                <a:gd name="connsiteX2" fmla="*/ 272014 w 364773"/>
                <a:gd name="connsiteY2" fmla="*/ 188410 h 419224"/>
                <a:gd name="connsiteX3" fmla="*/ 190819 w 364773"/>
                <a:gd name="connsiteY3" fmla="*/ 73605 h 419224"/>
                <a:gd name="connsiteX4" fmla="*/ 120828 w 364773"/>
                <a:gd name="connsiteY4" fmla="*/ 105408 h 419224"/>
                <a:gd name="connsiteX5" fmla="*/ 93241 w 364773"/>
                <a:gd name="connsiteY5" fmla="*/ 185639 h 419224"/>
                <a:gd name="connsiteX6" fmla="*/ 93241 w 364773"/>
                <a:gd name="connsiteY6" fmla="*/ 419225 h 419224"/>
                <a:gd name="connsiteX7" fmla="*/ 0 w 364773"/>
                <a:gd name="connsiteY7" fmla="*/ 419225 h 419224"/>
                <a:gd name="connsiteX8" fmla="*/ 0 w 364773"/>
                <a:gd name="connsiteY8" fmla="*/ 9637 h 419224"/>
                <a:gd name="connsiteX9" fmla="*/ 93241 w 364773"/>
                <a:gd name="connsiteY9" fmla="*/ 9637 h 419224"/>
                <a:gd name="connsiteX10" fmla="*/ 93241 w 364773"/>
                <a:gd name="connsiteY10" fmla="*/ 77581 h 419224"/>
                <a:gd name="connsiteX11" fmla="*/ 94807 w 364773"/>
                <a:gd name="connsiteY11" fmla="*/ 77581 h 419224"/>
                <a:gd name="connsiteX12" fmla="*/ 227562 w 364773"/>
                <a:gd name="connsiteY12" fmla="*/ 0 h 419224"/>
                <a:gd name="connsiteX13" fmla="*/ 329597 w 364773"/>
                <a:gd name="connsiteY13" fmla="*/ 43368 h 419224"/>
                <a:gd name="connsiteX14" fmla="*/ 364773 w 364773"/>
                <a:gd name="connsiteY14" fmla="*/ 168774 h 419224"/>
                <a:gd name="connsiteX15" fmla="*/ 364773 w 364773"/>
                <a:gd name="connsiteY15" fmla="*/ 419225 h 41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773" h="419224">
                  <a:moveTo>
                    <a:pt x="364773" y="419225"/>
                  </a:moveTo>
                  <a:lnTo>
                    <a:pt x="272014" y="419225"/>
                  </a:lnTo>
                  <a:lnTo>
                    <a:pt x="272014" y="188410"/>
                  </a:lnTo>
                  <a:cubicBezTo>
                    <a:pt x="272014" y="111914"/>
                    <a:pt x="244909" y="73605"/>
                    <a:pt x="190819" y="73605"/>
                  </a:cubicBezTo>
                  <a:cubicBezTo>
                    <a:pt x="162510" y="73605"/>
                    <a:pt x="139260" y="84206"/>
                    <a:pt x="120828" y="105408"/>
                  </a:cubicBezTo>
                  <a:cubicBezTo>
                    <a:pt x="102397" y="126611"/>
                    <a:pt x="93241" y="153354"/>
                    <a:pt x="93241" y="185639"/>
                  </a:cubicBezTo>
                  <a:lnTo>
                    <a:pt x="93241" y="419225"/>
                  </a:lnTo>
                  <a:lnTo>
                    <a:pt x="0" y="419225"/>
                  </a:lnTo>
                  <a:lnTo>
                    <a:pt x="0" y="9637"/>
                  </a:lnTo>
                  <a:lnTo>
                    <a:pt x="93241" y="9637"/>
                  </a:lnTo>
                  <a:lnTo>
                    <a:pt x="93241" y="77581"/>
                  </a:lnTo>
                  <a:lnTo>
                    <a:pt x="94807" y="77581"/>
                  </a:lnTo>
                  <a:cubicBezTo>
                    <a:pt x="125526" y="25900"/>
                    <a:pt x="169738" y="0"/>
                    <a:pt x="227562" y="0"/>
                  </a:cubicBezTo>
                  <a:cubicBezTo>
                    <a:pt x="272135" y="0"/>
                    <a:pt x="306106" y="14456"/>
                    <a:pt x="329597" y="43368"/>
                  </a:cubicBezTo>
                  <a:cubicBezTo>
                    <a:pt x="353088" y="72280"/>
                    <a:pt x="364773" y="114082"/>
                    <a:pt x="364773" y="168774"/>
                  </a:cubicBezTo>
                  <a:lnTo>
                    <a:pt x="364773" y="419225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5ECCDB-35D1-FA8F-5371-5161E7D500AD}"/>
                </a:ext>
              </a:extLst>
            </p:cNvPr>
            <p:cNvSpPr/>
            <p:nvPr/>
          </p:nvSpPr>
          <p:spPr>
            <a:xfrm>
              <a:off x="1705623" y="3544909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69"/>
                    <a:pt x="95169" y="90109"/>
                  </a:cubicBezTo>
                  <a:cubicBezTo>
                    <a:pt x="84206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2B5CD3-46DF-7CE6-9AAF-65AEA1260367}"/>
                </a:ext>
              </a:extLst>
            </p:cNvPr>
            <p:cNvSpPr/>
            <p:nvPr/>
          </p:nvSpPr>
          <p:spPr>
            <a:xfrm>
              <a:off x="1860302" y="3615261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1 h 539932"/>
                <a:gd name="connsiteX4" fmla="*/ 0 w 259244"/>
                <a:gd name="connsiteY4" fmla="*/ 193951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5 w 259244"/>
                <a:gd name="connsiteY8" fmla="*/ 0 h 539932"/>
                <a:gd name="connsiteX9" fmla="*/ 161185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1 h 539932"/>
                <a:gd name="connsiteX12" fmla="*/ 161185 w 259244"/>
                <a:gd name="connsiteY12" fmla="*/ 193951 h 539932"/>
                <a:gd name="connsiteX13" fmla="*/ 161185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5 w 259244"/>
                <a:gd name="connsiteY16" fmla="*/ 452714 h 539932"/>
                <a:gd name="connsiteX17" fmla="*/ 259245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1"/>
                  </a:lnTo>
                  <a:lnTo>
                    <a:pt x="0" y="193951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5" y="0"/>
                  </a:lnTo>
                  <a:lnTo>
                    <a:pt x="161185" y="121190"/>
                  </a:lnTo>
                  <a:lnTo>
                    <a:pt x="259124" y="121190"/>
                  </a:lnTo>
                  <a:lnTo>
                    <a:pt x="259124" y="193951"/>
                  </a:lnTo>
                  <a:lnTo>
                    <a:pt x="161185" y="193951"/>
                  </a:lnTo>
                  <a:lnTo>
                    <a:pt x="161185" y="398745"/>
                  </a:lnTo>
                  <a:cubicBezTo>
                    <a:pt x="161185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8" y="466327"/>
                    <a:pt x="247680" y="461749"/>
                    <a:pt x="259245" y="452714"/>
                  </a:cubicBezTo>
                  <a:lnTo>
                    <a:pt x="259245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C75FA18-6544-D66A-6F25-F6A24FDB7600}"/>
                </a:ext>
              </a:extLst>
            </p:cNvPr>
            <p:cNvSpPr/>
            <p:nvPr/>
          </p:nvSpPr>
          <p:spPr>
            <a:xfrm>
              <a:off x="2143520" y="3726934"/>
              <a:ext cx="373326" cy="428741"/>
            </a:xfrm>
            <a:custGeom>
              <a:avLst/>
              <a:gdLst>
                <a:gd name="connsiteX0" fmla="*/ 373327 w 373326"/>
                <a:gd name="connsiteY0" fmla="*/ 239488 h 428741"/>
                <a:gd name="connsiteX1" fmla="*/ 94085 w 373326"/>
                <a:gd name="connsiteY1" fmla="*/ 239488 h 428741"/>
                <a:gd name="connsiteX2" fmla="*/ 129140 w 373326"/>
                <a:gd name="connsiteY2" fmla="*/ 327068 h 428741"/>
                <a:gd name="connsiteX3" fmla="*/ 220936 w 373326"/>
                <a:gd name="connsiteY3" fmla="*/ 357907 h 428741"/>
                <a:gd name="connsiteX4" fmla="*/ 341283 w 373326"/>
                <a:gd name="connsiteY4" fmla="*/ 318755 h 428741"/>
                <a:gd name="connsiteX5" fmla="*/ 341283 w 373326"/>
                <a:gd name="connsiteY5" fmla="*/ 393565 h 428741"/>
                <a:gd name="connsiteX6" fmla="*/ 193229 w 373326"/>
                <a:gd name="connsiteY6" fmla="*/ 428742 h 428741"/>
                <a:gd name="connsiteX7" fmla="*/ 51439 w 373326"/>
                <a:gd name="connsiteY7" fmla="*/ 372965 h 428741"/>
                <a:gd name="connsiteX8" fmla="*/ 0 w 373326"/>
                <a:gd name="connsiteY8" fmla="*/ 215997 h 428741"/>
                <a:gd name="connsiteX9" fmla="*/ 56619 w 373326"/>
                <a:gd name="connsiteY9" fmla="*/ 60233 h 428741"/>
                <a:gd name="connsiteX10" fmla="*/ 197204 w 373326"/>
                <a:gd name="connsiteY10" fmla="*/ 0 h 428741"/>
                <a:gd name="connsiteX11" fmla="*/ 327188 w 373326"/>
                <a:gd name="connsiteY11" fmla="*/ 53969 h 428741"/>
                <a:gd name="connsiteX12" fmla="*/ 373206 w 373326"/>
                <a:gd name="connsiteY12" fmla="*/ 203950 h 428741"/>
                <a:gd name="connsiteX13" fmla="*/ 373206 w 373326"/>
                <a:gd name="connsiteY13" fmla="*/ 239488 h 428741"/>
                <a:gd name="connsiteX14" fmla="*/ 283699 w 373326"/>
                <a:gd name="connsiteY14" fmla="*/ 173834 h 428741"/>
                <a:gd name="connsiteX15" fmla="*/ 260088 w 373326"/>
                <a:gd name="connsiteY15" fmla="*/ 96012 h 428741"/>
                <a:gd name="connsiteX16" fmla="*/ 196120 w 373326"/>
                <a:gd name="connsiteY16" fmla="*/ 68184 h 428741"/>
                <a:gd name="connsiteX17" fmla="*/ 128297 w 373326"/>
                <a:gd name="connsiteY17" fmla="*/ 97337 h 428741"/>
                <a:gd name="connsiteX18" fmla="*/ 94085 w 373326"/>
                <a:gd name="connsiteY18" fmla="*/ 173713 h 428741"/>
                <a:gd name="connsiteX19" fmla="*/ 283699 w 373326"/>
                <a:gd name="connsiteY19" fmla="*/ 173713 h 42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3326" h="428741">
                  <a:moveTo>
                    <a:pt x="373327" y="239488"/>
                  </a:moveTo>
                  <a:lnTo>
                    <a:pt x="94085" y="239488"/>
                  </a:lnTo>
                  <a:cubicBezTo>
                    <a:pt x="95169" y="277315"/>
                    <a:pt x="106854" y="306588"/>
                    <a:pt x="129140" y="327068"/>
                  </a:cubicBezTo>
                  <a:cubicBezTo>
                    <a:pt x="151427" y="347667"/>
                    <a:pt x="182025" y="357907"/>
                    <a:pt x="220936" y="357907"/>
                  </a:cubicBezTo>
                  <a:cubicBezTo>
                    <a:pt x="264666" y="357907"/>
                    <a:pt x="304781" y="344897"/>
                    <a:pt x="341283" y="318755"/>
                  </a:cubicBezTo>
                  <a:lnTo>
                    <a:pt x="341283" y="393565"/>
                  </a:lnTo>
                  <a:cubicBezTo>
                    <a:pt x="303938" y="417056"/>
                    <a:pt x="254667" y="428742"/>
                    <a:pt x="193229" y="428742"/>
                  </a:cubicBezTo>
                  <a:cubicBezTo>
                    <a:pt x="132995" y="428742"/>
                    <a:pt x="85652" y="410190"/>
                    <a:pt x="51439" y="372965"/>
                  </a:cubicBezTo>
                  <a:cubicBezTo>
                    <a:pt x="17227" y="335741"/>
                    <a:pt x="0" y="283459"/>
                    <a:pt x="0" y="215997"/>
                  </a:cubicBezTo>
                  <a:cubicBezTo>
                    <a:pt x="0" y="152270"/>
                    <a:pt x="18913" y="100349"/>
                    <a:pt x="56619" y="60233"/>
                  </a:cubicBezTo>
                  <a:cubicBezTo>
                    <a:pt x="94326" y="20118"/>
                    <a:pt x="141187" y="0"/>
                    <a:pt x="197204" y="0"/>
                  </a:cubicBezTo>
                  <a:cubicBezTo>
                    <a:pt x="253221" y="0"/>
                    <a:pt x="296589" y="17950"/>
                    <a:pt x="327188" y="53969"/>
                  </a:cubicBezTo>
                  <a:cubicBezTo>
                    <a:pt x="357907" y="89989"/>
                    <a:pt x="373206" y="139983"/>
                    <a:pt x="373206" y="203950"/>
                  </a:cubicBezTo>
                  <a:lnTo>
                    <a:pt x="373206" y="239488"/>
                  </a:lnTo>
                  <a:close/>
                  <a:moveTo>
                    <a:pt x="283699" y="173834"/>
                  </a:moveTo>
                  <a:cubicBezTo>
                    <a:pt x="283458" y="140464"/>
                    <a:pt x="275508" y="114564"/>
                    <a:pt x="260088" y="96012"/>
                  </a:cubicBezTo>
                  <a:cubicBezTo>
                    <a:pt x="244668" y="77460"/>
                    <a:pt x="223345" y="68184"/>
                    <a:pt x="196120" y="68184"/>
                  </a:cubicBezTo>
                  <a:cubicBezTo>
                    <a:pt x="169497" y="68184"/>
                    <a:pt x="146849" y="77942"/>
                    <a:pt x="128297" y="97337"/>
                  </a:cubicBezTo>
                  <a:cubicBezTo>
                    <a:pt x="109745" y="116853"/>
                    <a:pt x="98421" y="142271"/>
                    <a:pt x="94085" y="173713"/>
                  </a:cubicBezTo>
                  <a:lnTo>
                    <a:pt x="283699" y="17371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06357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3"/>
          </a:xfrm>
        </p:spPr>
        <p:txBody>
          <a:bodyPr wrap="square">
            <a:spAutoFit/>
          </a:bodyPr>
          <a:lstStyle>
            <a:lvl1pPr marL="176209" indent="-176209">
              <a:defRPr lang="en-US" sz="2000" dirty="0"/>
            </a:lvl1pPr>
            <a:lvl2pPr marL="322255" indent="-150810">
              <a:defRPr lang="en-US" sz="1800" dirty="0"/>
            </a:lvl2pPr>
            <a:lvl3pPr marL="466714" indent="-138110">
              <a:defRPr lang="en-US" dirty="0"/>
            </a:lvl3pPr>
            <a:lvl4pPr marL="595298" indent="-128585">
              <a:defRPr lang="en-US" dirty="0"/>
            </a:lvl4pPr>
            <a:lvl5pPr marL="731820" indent="-12223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3"/>
          </a:xfrm>
        </p:spPr>
        <p:txBody>
          <a:bodyPr wrap="square">
            <a:spAutoFit/>
          </a:bodyPr>
          <a:lstStyle>
            <a:lvl1pPr marL="176209" indent="-176209">
              <a:defRPr lang="en-US" sz="2000" dirty="0"/>
            </a:lvl1pPr>
            <a:lvl2pPr marL="398453" indent="-169858">
              <a:defRPr lang="en-US" sz="1800" dirty="0"/>
            </a:lvl2pPr>
            <a:lvl3pPr marL="555611" indent="-157159">
              <a:defRPr lang="en-US" dirty="0"/>
            </a:lvl3pPr>
            <a:lvl4pPr marL="685783" indent="-136522">
              <a:defRPr lang="en-US" dirty="0"/>
            </a:lvl4pPr>
            <a:lvl5pPr marL="800080" indent="-11112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3"/>
          </a:xfrm>
        </p:spPr>
        <p:txBody>
          <a:bodyPr wrap="square">
            <a:spAutoFit/>
          </a:bodyPr>
          <a:lstStyle>
            <a:lvl1pPr marL="176209" indent="-176209">
              <a:defRPr lang="en-US" sz="2000" dirty="0"/>
            </a:lvl1pPr>
            <a:lvl2pPr marL="398453" indent="-169858">
              <a:defRPr lang="en-US" sz="1800" dirty="0"/>
            </a:lvl2pPr>
            <a:lvl3pPr marL="555611" indent="-157159">
              <a:defRPr lang="en-US" dirty="0"/>
            </a:lvl3pPr>
            <a:lvl4pPr marL="685783" indent="-136522">
              <a:defRPr lang="en-US" dirty="0"/>
            </a:lvl4pPr>
            <a:lvl5pPr marL="800080" indent="-11112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0598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28" name="Google Shape;128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167" y="458667"/>
            <a:ext cx="6146835" cy="639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78976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1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167" y="458667"/>
            <a:ext cx="7061232" cy="639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3389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" b="278"/>
          <a:stretch/>
        </p:blipFill>
        <p:spPr>
          <a:xfrm>
            <a:off x="-69767" y="1"/>
            <a:ext cx="122617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40" name="Google Shape;140;p3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167" y="458667"/>
            <a:ext cx="6146835" cy="639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8987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1_Appendix-Text+Browser-Light 1 1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" b="278"/>
          <a:stretch/>
        </p:blipFill>
        <p:spPr>
          <a:xfrm>
            <a:off x="-34883" y="1"/>
            <a:ext cx="122617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44" name="Google Shape;144;p33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46" name="Google Shape;146;p3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167" y="458667"/>
            <a:ext cx="7061232" cy="639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0674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50" name="Google Shape;150;p34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5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767" y="458667"/>
            <a:ext cx="7061232" cy="639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1164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56" name="Google Shape;156;p35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58" name="Google Shape;1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600" y="571500"/>
            <a:ext cx="28364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4139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1_Appendix-Text+Device-Dar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6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5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64" name="Google Shape;1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9600" y="571500"/>
            <a:ext cx="28364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0516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1_Appendix-Quote-Ligh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>
            <a:off x="575233" y="2398800"/>
            <a:ext cx="109432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3733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2"/>
          </p:nvPr>
        </p:nvSpPr>
        <p:spPr>
          <a:xfrm>
            <a:off x="575233" y="4524567"/>
            <a:ext cx="10943200" cy="16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227407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Appendix-Quote-Dar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8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/>
          </p:nvPr>
        </p:nvSpPr>
        <p:spPr>
          <a:xfrm>
            <a:off x="575233" y="2398800"/>
            <a:ext cx="109432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3733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title" idx="2"/>
          </p:nvPr>
        </p:nvSpPr>
        <p:spPr>
          <a:xfrm>
            <a:off x="575233" y="4524567"/>
            <a:ext cx="10943200" cy="16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333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14171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1_00-Content-Left-Orange-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2367" y="1"/>
            <a:ext cx="85196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9"/>
          <p:cNvSpPr txBox="1">
            <a:spLocks noGrp="1"/>
          </p:cNvSpPr>
          <p:nvPr>
            <p:ph type="title"/>
          </p:nvPr>
        </p:nvSpPr>
        <p:spPr>
          <a:xfrm>
            <a:off x="359800" y="344233"/>
            <a:ext cx="55436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6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8" name="Google Shape;178;p39" title="Facilitator Name"/>
          <p:cNvSpPr txBox="1">
            <a:spLocks noGrp="1"/>
          </p:cNvSpPr>
          <p:nvPr>
            <p:ph type="title" idx="2"/>
          </p:nvPr>
        </p:nvSpPr>
        <p:spPr>
          <a:xfrm>
            <a:off x="374400" y="800633"/>
            <a:ext cx="55436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5333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9" title="Facilitator Name"/>
          <p:cNvSpPr txBox="1">
            <a:spLocks noGrp="1"/>
          </p:cNvSpPr>
          <p:nvPr>
            <p:ph type="title" idx="3"/>
          </p:nvPr>
        </p:nvSpPr>
        <p:spPr>
          <a:xfrm>
            <a:off x="374400" y="2396800"/>
            <a:ext cx="5543600" cy="35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618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2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2" y="2283117"/>
            <a:ext cx="2532063" cy="1698927"/>
          </a:xfrm>
        </p:spPr>
        <p:txBody>
          <a:bodyPr wrap="square">
            <a:spAutoFit/>
          </a:bodyPr>
          <a:lstStyle>
            <a:lvl1pPr marL="141284" indent="-141284">
              <a:defRPr lang="en-US" sz="1800" dirty="0"/>
            </a:lvl1pPr>
            <a:lvl2pPr marL="285744" indent="-125410">
              <a:defRPr lang="en-US" sz="1600" dirty="0"/>
            </a:lvl2pPr>
            <a:lvl3pPr marL="438140" indent="-133347">
              <a:defRPr lang="en-US" dirty="0"/>
            </a:lvl3pPr>
            <a:lvl4pPr marL="566724" indent="-114297">
              <a:defRPr lang="en-US" dirty="0"/>
            </a:lvl4pPr>
            <a:lvl5pPr marL="685783" indent="-10953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7"/>
            <a:ext cx="2533651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7"/>
            <a:ext cx="2532063" cy="1698927"/>
          </a:xfrm>
        </p:spPr>
        <p:txBody>
          <a:bodyPr wrap="square">
            <a:spAutoFit/>
          </a:bodyPr>
          <a:lstStyle>
            <a:lvl1pPr marL="141284" indent="-141284">
              <a:defRPr lang="en-US" sz="1800" dirty="0"/>
            </a:lvl1pPr>
            <a:lvl2pPr marL="285744" indent="-125410">
              <a:defRPr lang="en-US" sz="1600" dirty="0"/>
            </a:lvl2pPr>
            <a:lvl3pPr marL="438140" indent="-133347">
              <a:defRPr lang="en-US" dirty="0"/>
            </a:lvl3pPr>
            <a:lvl4pPr marL="566724" indent="-114297">
              <a:defRPr lang="en-US" dirty="0"/>
            </a:lvl4pPr>
            <a:lvl5pPr marL="685783" indent="-10953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7"/>
            <a:ext cx="2532063" cy="1698927"/>
          </a:xfrm>
        </p:spPr>
        <p:txBody>
          <a:bodyPr wrap="square">
            <a:spAutoFit/>
          </a:bodyPr>
          <a:lstStyle>
            <a:lvl1pPr marL="141284" indent="-141284">
              <a:defRPr lang="en-US" sz="1800" dirty="0"/>
            </a:lvl1pPr>
            <a:lvl2pPr marL="285744" indent="-125410">
              <a:defRPr lang="en-US" sz="1600" dirty="0"/>
            </a:lvl2pPr>
            <a:lvl3pPr marL="438140" indent="-133347">
              <a:defRPr lang="en-US" dirty="0"/>
            </a:lvl3pPr>
            <a:lvl4pPr marL="566724" indent="-114297">
              <a:defRPr lang="en-US" dirty="0"/>
            </a:lvl4pPr>
            <a:lvl5pPr marL="685783" indent="-10953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7"/>
            <a:ext cx="2533651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7"/>
            <a:ext cx="2532063" cy="1698927"/>
          </a:xfrm>
        </p:spPr>
        <p:txBody>
          <a:bodyPr wrap="square">
            <a:spAutoFit/>
          </a:bodyPr>
          <a:lstStyle>
            <a:lvl1pPr marL="141284" indent="-141284">
              <a:defRPr lang="en-US" sz="1800" dirty="0"/>
            </a:lvl1pPr>
            <a:lvl2pPr marL="285744" indent="-125410">
              <a:defRPr lang="en-US" sz="1600" dirty="0"/>
            </a:lvl2pPr>
            <a:lvl3pPr marL="438140" indent="-133347">
              <a:defRPr lang="en-US" dirty="0"/>
            </a:lvl3pPr>
            <a:lvl4pPr marL="566724" indent="-114297">
              <a:defRPr lang="en-US" dirty="0"/>
            </a:lvl4pPr>
            <a:lvl5pPr marL="685783" indent="-10953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606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lorfulness, purple, fractal art, violet&#10;&#10;Description automatically generated">
            <a:extLst>
              <a:ext uri="{FF2B5EF4-FFF2-40B4-BE49-F238E27FC236}">
                <a16:creationId xmlns:a16="http://schemas.microsoft.com/office/drawing/2014/main" id="{84C03D7E-528F-66F0-8203-5A2E32A59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581" y="1"/>
            <a:ext cx="12235582" cy="68836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59495-E984-692D-1A4F-D09A273D3D2D}"/>
              </a:ext>
            </a:extLst>
          </p:cNvPr>
          <p:cNvSpPr/>
          <p:nvPr userDrawn="1"/>
        </p:nvSpPr>
        <p:spPr bwMode="auto">
          <a:xfrm>
            <a:off x="-43582" y="1"/>
            <a:ext cx="12235582" cy="6883687"/>
          </a:xfrm>
          <a:prstGeom prst="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99160">
                <a:schemeClr val="tx2">
                  <a:alpha val="0"/>
                </a:schemeClr>
              </a:gs>
              <a:gs pos="50000">
                <a:schemeClr val="accent1">
                  <a:alpha val="7500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8866F-3BA3-FE46-55EA-A1B9B80D87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39" y="483333"/>
            <a:ext cx="5131232" cy="380144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6D7804B-F691-6C2C-4F4A-1CB2E9E2E3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279ACD-924F-02E3-B195-8F8156C53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120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wavy background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1B38B6F-86B5-0B39-F426-AB1AC4B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1"/>
            <a:ext cx="12192000" cy="6858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0763794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D4FFD8A-65BB-9450-C9FE-089AABD3A5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667801-73A3-F015-2E04-81DA9F6E0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729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wirly background&#10;&#10;Description automatically generated with medium confidence">
            <a:extLst>
              <a:ext uri="{FF2B5EF4-FFF2-40B4-BE49-F238E27FC236}">
                <a16:creationId xmlns:a16="http://schemas.microsoft.com/office/drawing/2014/main" id="{29320DE6-E74D-BD91-D87F-8ACBC33C86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2191999" cy="6857027"/>
          </a:xfrm>
          <a:prstGeom prst="rect">
            <a:avLst/>
          </a:prstGeom>
          <a:gradFill flip="none" rotWithShape="1">
            <a:gsLst>
              <a:gs pos="0">
                <a:srgbClr val="091F2C">
                  <a:alpha val="34000"/>
                </a:srgbClr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30000"/>
                </a:schemeClr>
              </a:gs>
              <a:gs pos="30000">
                <a:schemeClr val="accent1">
                  <a:alpha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A738F3A-B040-6FED-FC76-21CD35E068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867F7-475F-A358-E75A-71ADBC15E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230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liquid shap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C880643A-B2D2-2160-02D7-B003FDE7D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7175" y="0"/>
            <a:ext cx="10664825" cy="6863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8FE7B0-C945-A347-67D4-62B0D9FFBB06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8866F-3BA3-FE46-55EA-A1B9B80D87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39" y="483333"/>
            <a:ext cx="5131232" cy="380144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6F807A6-CFC2-BA04-2013-E052B580F4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FBD71-F6D9-C549-C05A-D1A1BE41B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9407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swirly background&#10;&#10;Description automatically generated with medium confidence">
            <a:extLst>
              <a:ext uri="{FF2B5EF4-FFF2-40B4-BE49-F238E27FC236}">
                <a16:creationId xmlns:a16="http://schemas.microsoft.com/office/drawing/2014/main" id="{DD8CF701-3FD6-19E2-A715-4D140CF849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12" y="-1"/>
            <a:ext cx="12205311" cy="68656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1960028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70000">
                <a:schemeClr val="accent4">
                  <a:alpha val="7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>
                  <a:alpha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0D18CA6F-F50E-5D5C-CD32-52489360E4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4C95C-284C-3812-A8B1-5FDA41FDA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78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swirly design&#10;&#10;Description automatically generated with medium confidence">
            <a:extLst>
              <a:ext uri="{FF2B5EF4-FFF2-40B4-BE49-F238E27FC236}">
                <a16:creationId xmlns:a16="http://schemas.microsoft.com/office/drawing/2014/main" id="{2A94BE37-F890-2000-D504-AC0885344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5124" y="0"/>
            <a:ext cx="8586878" cy="6857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DC2572E-A053-E253-F442-CAF3833F6B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75A0E-E0F2-6F75-CB54-7C6AEE208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131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nd purple shapes&#10;&#10;Description automatically generated">
            <a:extLst>
              <a:ext uri="{FF2B5EF4-FFF2-40B4-BE49-F238E27FC236}">
                <a16:creationId xmlns:a16="http://schemas.microsoft.com/office/drawing/2014/main" id="{E9D54272-5574-8F55-7E41-2D0C37F9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8744" y="1"/>
            <a:ext cx="8683256" cy="68570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EE5915C-CDF9-24F9-6EFC-F479B0760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76AE84-A11F-7527-3142-84E64AE1D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142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nd purple shapes&#10;&#10;Description automatically generated">
            <a:extLst>
              <a:ext uri="{FF2B5EF4-FFF2-40B4-BE49-F238E27FC236}">
                <a16:creationId xmlns:a16="http://schemas.microsoft.com/office/drawing/2014/main" id="{E9D54272-5574-8F55-7E41-2D0C37F9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5"/>
          <a:stretch/>
        </p:blipFill>
        <p:spPr>
          <a:xfrm flipH="1">
            <a:off x="3570990" y="1"/>
            <a:ext cx="8683256" cy="68570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1" y="1"/>
            <a:ext cx="11052313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3CBC4B1-1BC5-D397-DC1F-F61C987E40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56C893-641C-026D-6EA5-904FE0636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702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background&#10;&#10;Description automatically generated">
            <a:extLst>
              <a:ext uri="{FF2B5EF4-FFF2-40B4-BE49-F238E27FC236}">
                <a16:creationId xmlns:a16="http://schemas.microsoft.com/office/drawing/2014/main" id="{13A42DD2-73FB-260D-34FF-CC63AF265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3CBC4B1-1BC5-D397-DC1F-F61C987E40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36347C-27EE-679A-969E-2072F447E9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553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adi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blue and pink background&#10;&#10;Description automatically generated">
            <a:extLst>
              <a:ext uri="{FF2B5EF4-FFF2-40B4-BE49-F238E27FC236}">
                <a16:creationId xmlns:a16="http://schemas.microsoft.com/office/drawing/2014/main" id="{0C28F948-6177-A071-8D77-A1405EBE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EF3967-0F83-0D68-A74A-8A08461311D9}"/>
              </a:ext>
            </a:extLst>
          </p:cNvPr>
          <p:cNvSpPr/>
          <p:nvPr userDrawn="1"/>
        </p:nvSpPr>
        <p:spPr bwMode="auto">
          <a:xfrm>
            <a:off x="0" y="974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3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BA143-5662-8780-6CA8-E45212CC3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3CBC4B1-1BC5-D397-DC1F-F61C987E40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3103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84" indent="-141284">
              <a:defRPr lang="en-US" sz="1500" dirty="0"/>
            </a:lvl1pPr>
            <a:lvl2pPr marL="285744" indent="-125410">
              <a:defRPr lang="en-US" sz="1400" dirty="0"/>
            </a:lvl2pPr>
            <a:lvl3pPr marL="438140" indent="-133347">
              <a:defRPr lang="en-US" sz="1400" dirty="0"/>
            </a:lvl3pPr>
            <a:lvl4pPr marL="566724" indent="-114297">
              <a:defRPr lang="en-US" sz="1200" dirty="0"/>
            </a:lvl4pPr>
            <a:lvl5pPr marL="685783" indent="-10953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84" indent="-141284">
              <a:defRPr lang="en-US" sz="1500" dirty="0"/>
            </a:lvl1pPr>
            <a:lvl2pPr marL="285744" indent="-125410">
              <a:defRPr lang="en-US" sz="1400" dirty="0"/>
            </a:lvl2pPr>
            <a:lvl3pPr marL="438140" indent="-133347">
              <a:defRPr lang="en-US" sz="1400" dirty="0"/>
            </a:lvl3pPr>
            <a:lvl4pPr marL="566724" indent="-114297">
              <a:defRPr lang="en-US" sz="1200" dirty="0"/>
            </a:lvl4pPr>
            <a:lvl5pPr marL="685783" indent="-10953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5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5" y="2283117"/>
            <a:ext cx="1965960" cy="1452705"/>
          </a:xfrm>
        </p:spPr>
        <p:txBody>
          <a:bodyPr wrap="square">
            <a:spAutoFit/>
          </a:bodyPr>
          <a:lstStyle>
            <a:lvl1pPr marL="141284" indent="-141284">
              <a:defRPr lang="en-US" sz="1500" dirty="0"/>
            </a:lvl1pPr>
            <a:lvl2pPr marL="285744" indent="-125410">
              <a:defRPr lang="en-US" sz="1400" dirty="0"/>
            </a:lvl2pPr>
            <a:lvl3pPr marL="438140" indent="-133347">
              <a:defRPr lang="en-US" sz="1400" dirty="0"/>
            </a:lvl3pPr>
            <a:lvl4pPr marL="566724" indent="-114297">
              <a:defRPr lang="en-US" sz="1200" dirty="0"/>
            </a:lvl4pPr>
            <a:lvl5pPr marL="685783" indent="-10953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84" indent="-141284">
              <a:defRPr lang="en-US" sz="1500" dirty="0"/>
            </a:lvl1pPr>
            <a:lvl2pPr marL="285744" indent="-125410">
              <a:defRPr lang="en-US" sz="1400" dirty="0"/>
            </a:lvl2pPr>
            <a:lvl3pPr marL="438140" indent="-133347">
              <a:defRPr lang="en-US" sz="1400" dirty="0"/>
            </a:lvl3pPr>
            <a:lvl4pPr marL="566724" indent="-114297">
              <a:defRPr lang="en-US" sz="1200" dirty="0"/>
            </a:lvl4pPr>
            <a:lvl5pPr marL="685783" indent="-10953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84" indent="-141284">
              <a:defRPr lang="en-US" sz="1500" dirty="0"/>
            </a:lvl1pPr>
            <a:lvl2pPr marL="285744" indent="-125410">
              <a:defRPr lang="en-US" sz="1400" dirty="0"/>
            </a:lvl2pPr>
            <a:lvl3pPr marL="438140" indent="-133347">
              <a:defRPr lang="en-US" sz="1400" dirty="0"/>
            </a:lvl3pPr>
            <a:lvl4pPr marL="566724" indent="-114297">
              <a:defRPr lang="en-US" sz="1200" dirty="0"/>
            </a:lvl4pPr>
            <a:lvl5pPr marL="685783" indent="-10953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51627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3266"/>
            <a:ext cx="915035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06491-A00A-255C-CDA8-B077171034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0330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3266"/>
            <a:ext cx="915035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06491-A00A-255C-CDA8-B077171034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04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3266"/>
            <a:ext cx="915035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C926F-1CFA-CB42-8F66-CA8F6F302B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437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urpl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43266"/>
            <a:ext cx="8263075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6197A-64E5-07B8-3672-937CDE965E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774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urpl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3266"/>
            <a:ext cx="915035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C926F-1CFA-CB42-8F66-CA8F6F302B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7331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055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E646B-0230-0D51-F4C3-2F80C18AA1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16" y="482194"/>
            <a:ext cx="5102292" cy="3790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7525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6658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Seconda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F36070A-2FC3-4EDC-80E0-6E13A4AC4C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38196"/>
            <a:ext cx="11018520" cy="370450"/>
          </a:xfrm>
        </p:spPr>
        <p:txBody>
          <a:bodyPr wrap="square">
            <a:no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961" b="0">
                <a:solidFill>
                  <a:schemeClr val="accent2"/>
                </a:solidFill>
                <a:latin typeface="+mj-lt"/>
                <a:cs typeface="Segoe UI Semilight" panose="020B0402040204020203" pitchFamily="34" charset="0"/>
              </a:defRPr>
            </a:lvl1pPr>
            <a:lvl2pPr marL="426977" indent="-171426">
              <a:buFont typeface="Wingdings" panose="05000000000000000000" pitchFamily="2" charset="2"/>
              <a:buChar char=""/>
              <a:defRPr sz="1961" b="0"/>
            </a:lvl2pPr>
            <a:lvl3pPr marL="639672" indent="-188885">
              <a:buFont typeface="Wingdings" panose="05000000000000000000" pitchFamily="2" charset="2"/>
              <a:buChar char=""/>
              <a:tabLst/>
              <a:defRPr sz="1568" b="0"/>
            </a:lvl3pPr>
            <a:lvl4pPr marL="828557" indent="-176189">
              <a:buFont typeface="Wingdings" panose="05000000000000000000" pitchFamily="2" charset="2"/>
              <a:buChar char=""/>
              <a:defRPr sz="1372" b="0"/>
            </a:lvl4pPr>
            <a:lvl5pPr marL="1023793" indent="-169838">
              <a:buFont typeface="Wingdings" panose="05000000000000000000" pitchFamily="2" charset="2"/>
              <a:buChar char=""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00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91070"/>
            <a:ext cx="5508419" cy="487056"/>
          </a:xfrm>
        </p:spPr>
        <p:txBody>
          <a:bodyPr tIns="64008"/>
          <a:lstStyle>
            <a:lvl1pPr>
              <a:defRPr sz="2745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715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44013"/>
          </a:xfrm>
        </p:spPr>
        <p:txBody>
          <a:bodyPr wrap="square">
            <a:spAutoFit/>
          </a:bodyPr>
          <a:lstStyle>
            <a:lvl1pPr marL="0" indent="0">
              <a:buNone/>
              <a:defRPr sz="2353">
                <a:latin typeface="+mj-lt"/>
              </a:defRPr>
            </a:lvl1pPr>
            <a:lvl2pPr marL="228567" indent="0">
              <a:buNone/>
              <a:defRPr/>
            </a:lvl2pPr>
            <a:lvl3pPr marL="457135" indent="0">
              <a:buNone/>
              <a:defRPr/>
            </a:lvl3pPr>
            <a:lvl4pPr marL="685702" indent="0">
              <a:buNone/>
              <a:defRPr/>
            </a:lvl4pPr>
            <a:lvl5pPr marL="9142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452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626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544013"/>
          </a:xfrm>
        </p:spPr>
        <p:txBody>
          <a:bodyPr/>
          <a:lstStyle>
            <a:lvl1pPr>
              <a:defRPr sz="2353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5207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1543989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latin typeface="+mj-lt"/>
                <a:cs typeface="Segoe UI Semilight" panose="020B0402040204020203" pitchFamily="34" charset="0"/>
              </a:defRPr>
            </a:lvl1pPr>
            <a:lvl2pPr marL="255552" indent="0">
              <a:buFont typeface="Wingdings" panose="05000000000000000000" pitchFamily="2" charset="2"/>
              <a:buNone/>
              <a:defRPr sz="2000" b="0"/>
            </a:lvl2pPr>
            <a:lvl3pPr marL="450787" indent="0">
              <a:buFont typeface="Wingdings" panose="05000000000000000000" pitchFamily="2" charset="2"/>
              <a:buNone/>
              <a:tabLst/>
              <a:defRPr sz="1600" b="0"/>
            </a:lvl3pPr>
            <a:lvl4pPr marL="652370" indent="0">
              <a:buFont typeface="Wingdings" panose="05000000000000000000" pitchFamily="2" charset="2"/>
              <a:buNone/>
              <a:defRPr sz="1400" b="0"/>
            </a:lvl4pPr>
            <a:lvl5pPr marL="853954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1"/>
            <a:ext cx="5212080" cy="1543949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  <a:lvl2pPr marL="255552" indent="0">
              <a:buFont typeface="Wingdings" panose="05000000000000000000" pitchFamily="2" charset="2"/>
              <a:buNone/>
              <a:defRPr sz="2000" b="0"/>
            </a:lvl2pPr>
            <a:lvl3pPr marL="450787" indent="0">
              <a:buFont typeface="Wingdings" panose="05000000000000000000" pitchFamily="2" charset="2"/>
              <a:buNone/>
              <a:tabLst/>
              <a:defRPr sz="1600" b="0"/>
            </a:lvl3pPr>
            <a:lvl4pPr marL="652370" indent="0">
              <a:buFont typeface="Wingdings" panose="05000000000000000000" pitchFamily="2" charset="2"/>
              <a:buNone/>
              <a:defRPr sz="1400" b="0"/>
            </a:lvl4pPr>
            <a:lvl5pPr marL="853954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marL="0" marR="0" lvl="0" indent="0" algn="l" defTabSz="932610" rtl="0" eaLnBrk="1" fontAlgn="auto" latinLnBrk="0" hangingPunct="1">
              <a:lnSpc>
                <a:spcPct val="100000"/>
              </a:lnSpc>
              <a:spcBef>
                <a:spcPts val="1223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8846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520916"/>
          </a:xfrm>
        </p:spPr>
        <p:txBody>
          <a:bodyPr wrap="square">
            <a:spAutoFit/>
          </a:bodyPr>
          <a:lstStyle>
            <a:lvl1pPr marL="231742" indent="-231742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353" b="0">
                <a:latin typeface="+mj-lt"/>
                <a:cs typeface="Segoe UI Semilight" panose="020B0402040204020203" pitchFamily="34" charset="0"/>
              </a:defRPr>
            </a:lvl1pPr>
            <a:lvl2pPr marL="426977" indent="-171426">
              <a:buFont typeface="Wingdings" panose="05000000000000000000" pitchFamily="2" charset="2"/>
              <a:buChar char=""/>
              <a:defRPr sz="1961" b="0"/>
            </a:lvl2pPr>
            <a:lvl3pPr marL="639672" indent="-188885">
              <a:buFont typeface="Wingdings" panose="05000000000000000000" pitchFamily="2" charset="2"/>
              <a:buChar char=""/>
              <a:tabLst/>
              <a:defRPr sz="1568" b="0"/>
            </a:lvl3pPr>
            <a:lvl4pPr marL="828557" indent="-176189">
              <a:buFont typeface="Wingdings" panose="05000000000000000000" pitchFamily="2" charset="2"/>
              <a:buChar char=""/>
              <a:defRPr sz="1372" b="0"/>
            </a:lvl4pPr>
            <a:lvl5pPr marL="1023793" indent="-169838">
              <a:buFont typeface="Wingdings" panose="05000000000000000000" pitchFamily="2" charset="2"/>
              <a:buChar char=""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520916"/>
          </a:xfrm>
        </p:spPr>
        <p:txBody>
          <a:bodyPr wrap="square">
            <a:spAutoFit/>
          </a:bodyPr>
          <a:lstStyle>
            <a:lvl1pPr marL="231742" indent="-231742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353" b="0">
                <a:latin typeface="+mj-lt"/>
                <a:cs typeface="Segoe UI Semilight" panose="020B0402040204020203" pitchFamily="34" charset="0"/>
              </a:defRPr>
            </a:lvl1pPr>
            <a:lvl2pPr marL="426977" indent="-171426">
              <a:buFont typeface="Wingdings" panose="05000000000000000000" pitchFamily="2" charset="2"/>
              <a:buChar char=""/>
              <a:defRPr sz="1961" b="0"/>
            </a:lvl2pPr>
            <a:lvl3pPr marL="639672" indent="-188885">
              <a:buFont typeface="Wingdings" panose="05000000000000000000" pitchFamily="2" charset="2"/>
              <a:buChar char=""/>
              <a:tabLst/>
              <a:defRPr sz="1568" b="0"/>
            </a:lvl3pPr>
            <a:lvl4pPr marL="828557" indent="-176189">
              <a:buFont typeface="Wingdings" panose="05000000000000000000" pitchFamily="2" charset="2"/>
              <a:buChar char=""/>
              <a:defRPr sz="1372" b="0"/>
            </a:lvl4pPr>
            <a:lvl5pPr marL="1023793" indent="-169838">
              <a:buFont typeface="Wingdings" panose="05000000000000000000" pitchFamily="2" charset="2"/>
              <a:buChar char=""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7239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599" y="457201"/>
            <a:ext cx="5046417" cy="1107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77537" y="2144352"/>
            <a:ext cx="5046417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/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" descr="Half screen image placeholder on the left">
            <a:extLst>
              <a:ext uri="{FF2B5EF4-FFF2-40B4-BE49-F238E27FC236}">
                <a16:creationId xmlns:a16="http://schemas.microsoft.com/office/drawing/2014/main" id="{DD7434E0-1F7D-4A35-9540-BD1A050CB7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-24698"/>
            <a:ext cx="6096000" cy="6882699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lIns="182880" tIns="640080" rIns="18288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5405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 descr="One third screen image placeholder on the left">
            <a:extLst>
              <a:ext uri="{FF2B5EF4-FFF2-40B4-BE49-F238E27FC236}">
                <a16:creationId xmlns:a16="http://schemas.microsoft.com/office/drawing/2014/main" id="{5B5F3716-2F5E-4973-A6EA-E9F7198402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4904"/>
            <a:ext cx="4046362" cy="217905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tIns="36576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319" y="457200"/>
            <a:ext cx="7096696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27256" y="1435498"/>
            <a:ext cx="7096696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/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9178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One quarter screen image placeholder on the left">
            <a:extLst>
              <a:ext uri="{FF2B5EF4-FFF2-40B4-BE49-F238E27FC236}">
                <a16:creationId xmlns:a16="http://schemas.microsoft.com/office/drawing/2014/main" id="{2C630424-8166-457E-9BE3-1A70E0AE8DE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2450" y="-24904"/>
            <a:ext cx="3045666" cy="297927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tIns="73152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814" y="457200"/>
            <a:ext cx="810920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14752" y="1435498"/>
            <a:ext cx="8109202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/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229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left with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Image placeholder- Square on the left">
            <a:extLst>
              <a:ext uri="{FF2B5EF4-FFF2-40B4-BE49-F238E27FC236}">
                <a16:creationId xmlns:a16="http://schemas.microsoft.com/office/drawing/2014/main" id="{491719DA-ACD1-41E9-813D-1BF645422B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4" y="2009460"/>
            <a:ext cx="3789589" cy="3735633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6400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D6E671-8995-49F4-BC4C-4E8AE4AD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1"/>
            <a:ext cx="1096098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91428E-C492-4D5E-A588-8505C19A1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853" y="2009460"/>
            <a:ext cx="7225885" cy="3735633"/>
          </a:xfrm>
          <a:solidFill>
            <a:schemeClr val="tx1">
              <a:lumMod val="95000"/>
            </a:schemeClr>
          </a:solidFill>
        </p:spPr>
        <p:txBody>
          <a:bodyPr wrap="square" lIns="365760" tIns="182880" rIns="182880" bIns="1828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latin typeface="+mj-lt"/>
                <a:cs typeface="Segoe UI Semilight" panose="020B0402040204020203" pitchFamily="34" charset="0"/>
              </a:defRPr>
            </a:lvl1pPr>
            <a:lvl2pPr marL="255552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/>
            </a:lvl2pPr>
            <a:lvl3pPr marL="45078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/>
            </a:lvl3pPr>
            <a:lvl4pPr marL="65237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/>
            </a:lvl4pPr>
            <a:lvl5pPr marL="85395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073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quar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79769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2" y="1435498"/>
            <a:ext cx="7976967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/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6" descr="One quarter screen image placeholder on the right">
            <a:extLst>
              <a:ext uri="{FF2B5EF4-FFF2-40B4-BE49-F238E27FC236}">
                <a16:creationId xmlns:a16="http://schemas.microsoft.com/office/drawing/2014/main" id="{F027E75B-BDBC-482F-994B-34F7EEB2AD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46334" y="-1"/>
            <a:ext cx="3045666" cy="297927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tIns="73152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8984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ri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856436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1435498"/>
            <a:ext cx="6856436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/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" descr="One  third screen image placeholder on the right">
            <a:extLst>
              <a:ext uri="{FF2B5EF4-FFF2-40B4-BE49-F238E27FC236}">
                <a16:creationId xmlns:a16="http://schemas.microsoft.com/office/drawing/2014/main" id="{73CC71E8-2976-4026-BDE4-1F489CDAEA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8133624" y="-24698"/>
            <a:ext cx="4058376" cy="6882699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lIns="182880" tIns="640080" rIns="18288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169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Half screen image placeholder on the right">
            <a:extLst>
              <a:ext uri="{FF2B5EF4-FFF2-40B4-BE49-F238E27FC236}">
                <a16:creationId xmlns:a16="http://schemas.microsoft.com/office/drawing/2014/main" id="{491719DA-ACD1-41E9-813D-1BF645422B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0"/>
            <a:ext cx="6096000" cy="6858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D6E671-8995-49F4-BC4C-4E8AE4AD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5059524" cy="1107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91428E-C492-4D5E-A588-8505C19A1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149300"/>
            <a:ext cx="5059525" cy="1315714"/>
          </a:xfrm>
        </p:spPr>
        <p:txBody>
          <a:bodyPr wrap="square">
            <a:noAutofit/>
          </a:bodyPr>
          <a:lstStyle>
            <a:lvl1pPr marL="0" indent="0"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latin typeface="+mj-lt"/>
                <a:cs typeface="Segoe UI Semilight" panose="020B0402040204020203" pitchFamily="34" charset="0"/>
              </a:defRPr>
            </a:lvl1pPr>
            <a:lvl2pPr marL="255552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/>
            </a:lvl2pPr>
            <a:lvl3pPr marL="450787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/>
            </a:lvl3pPr>
            <a:lvl4pPr marL="65237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/>
            </a:lvl4pPr>
            <a:lvl5pPr marL="853954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65126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3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089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right with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491719DA-ACD1-41E9-813D-1BF645422B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7786471" y="2009460"/>
            <a:ext cx="3789589" cy="3735633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6400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D6E671-8995-49F4-BC4C-4E8AE4AD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1"/>
            <a:ext cx="1096098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91428E-C492-4D5E-A588-8505C19A1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5" y="2009460"/>
            <a:ext cx="7225885" cy="3735633"/>
          </a:xfrm>
          <a:solidFill>
            <a:schemeClr val="tx1">
              <a:lumMod val="95000"/>
            </a:schemeClr>
          </a:solidFill>
        </p:spPr>
        <p:txBody>
          <a:bodyPr wrap="square" lIns="365760" tIns="182880" rIns="182880" bIns="1828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latin typeface="+mj-lt"/>
                <a:cs typeface="Segoe UI Semilight" panose="020B0402040204020203" pitchFamily="34" charset="0"/>
              </a:defRPr>
            </a:lvl1pPr>
            <a:lvl2pPr marL="255552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/>
            </a:lvl2pPr>
            <a:lvl3pPr marL="45078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/>
            </a:lvl3pPr>
            <a:lvl4pPr marL="65237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/>
            </a:lvl4pPr>
            <a:lvl5pPr marL="85395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266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B973DD2-1476-E74C-99DF-240F2E50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0B9755-980E-B04E-95D6-C276F382D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137144"/>
            <a:ext cx="1595438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14B2888-1E67-E04C-894E-926FC1FD8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0150" y="2137144"/>
            <a:ext cx="1595438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33BC1A1-9771-5646-BEE1-9E5EEAED26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6101" y="2137144"/>
            <a:ext cx="1603375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466" y="2137144"/>
            <a:ext cx="1597025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3" y="2137144"/>
            <a:ext cx="1592263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3243079-7E64-8247-A7DE-8C677FA6F5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0" y="2137144"/>
            <a:ext cx="1595438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5EF34EC-5A49-5E44-8FF1-785ECE15E3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09122"/>
            <a:ext cx="1595438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1815091A-D110-584B-AB6E-643B6462EE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0150" y="4509122"/>
            <a:ext cx="1595438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DBBF8BC8-BC7B-004B-A427-B1F9D8D919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6101" y="4509122"/>
            <a:ext cx="1603375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0466" y="4509122"/>
            <a:ext cx="1597025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8003" y="4509122"/>
            <a:ext cx="1592263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F878EC20-6567-6B45-AE19-F3465093EEC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13950" y="4509122"/>
            <a:ext cx="1595438" cy="646331"/>
          </a:xfrm>
        </p:spPr>
        <p:txBody>
          <a:bodyPr lIns="90000" anchor="t"/>
          <a:lstStyle>
            <a:lvl1pPr marL="179328" indent="-17932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A3253A-CBC3-A644-9057-A616EFD62183}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7713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FA9607-273B-BF42-A068-8D930E44C050}"/>
              </a:ext>
            </a:extLst>
          </p:cNvPr>
          <p:cNvCxnSpPr>
            <a:cxnSpLocks/>
          </p:cNvCxnSpPr>
          <p:nvPr userDrawn="1"/>
        </p:nvCxnSpPr>
        <p:spPr>
          <a:xfrm>
            <a:off x="2470150" y="2017713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FB5306-5527-0B40-80C7-DB5C8423B952}"/>
              </a:ext>
            </a:extLst>
          </p:cNvPr>
          <p:cNvCxnSpPr>
            <a:cxnSpLocks/>
          </p:cNvCxnSpPr>
          <p:nvPr userDrawn="1"/>
        </p:nvCxnSpPr>
        <p:spPr>
          <a:xfrm>
            <a:off x="4364038" y="2015240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</a:extLst>
          </p:cNvPr>
          <p:cNvCxnSpPr>
            <a:cxnSpLocks/>
          </p:cNvCxnSpPr>
          <p:nvPr userDrawn="1"/>
        </p:nvCxnSpPr>
        <p:spPr>
          <a:xfrm>
            <a:off x="6240464" y="2017713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124826" y="2017713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EA0204-C4C9-6644-861D-6EB50FE04062}"/>
              </a:ext>
            </a:extLst>
          </p:cNvPr>
          <p:cNvCxnSpPr>
            <a:cxnSpLocks/>
          </p:cNvCxnSpPr>
          <p:nvPr userDrawn="1"/>
        </p:nvCxnSpPr>
        <p:spPr>
          <a:xfrm>
            <a:off x="10013950" y="2017713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1346A5-A33F-5946-9543-99C299D786AC}"/>
              </a:ext>
            </a:extLst>
          </p:cNvPr>
          <p:cNvCxnSpPr>
            <a:cxnSpLocks/>
          </p:cNvCxnSpPr>
          <p:nvPr userDrawn="1"/>
        </p:nvCxnSpPr>
        <p:spPr>
          <a:xfrm>
            <a:off x="584200" y="4365104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4EA3CD-0BD7-E747-A4EB-45424A3C1987}"/>
              </a:ext>
            </a:extLst>
          </p:cNvPr>
          <p:cNvCxnSpPr>
            <a:cxnSpLocks/>
          </p:cNvCxnSpPr>
          <p:nvPr userDrawn="1"/>
        </p:nvCxnSpPr>
        <p:spPr>
          <a:xfrm>
            <a:off x="2495600" y="4365104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66C269-8DE0-714D-AB7A-BA133A81E3C7}"/>
              </a:ext>
            </a:extLst>
          </p:cNvPr>
          <p:cNvCxnSpPr>
            <a:cxnSpLocks/>
          </p:cNvCxnSpPr>
          <p:nvPr userDrawn="1"/>
        </p:nvCxnSpPr>
        <p:spPr>
          <a:xfrm>
            <a:off x="4364038" y="4362631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6240464" y="4365104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124826" y="4365104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3A02AF-593E-A740-8AA5-3E98EC7712B3}"/>
              </a:ext>
            </a:extLst>
          </p:cNvPr>
          <p:cNvCxnSpPr>
            <a:cxnSpLocks/>
          </p:cNvCxnSpPr>
          <p:nvPr userDrawn="1"/>
        </p:nvCxnSpPr>
        <p:spPr>
          <a:xfrm>
            <a:off x="10013950" y="4365104"/>
            <a:ext cx="1595438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B32F430-ED23-B440-BB46-25EFAA521E1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4203" y="1436689"/>
            <a:ext cx="1595439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7BE96FEE-E6DA-2941-AEAC-A1C8FC164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70150" y="1436689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732B004-72E3-4E45-A749-459DEFBC17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7808" y="1436689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0016" y="1436689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000" y="1436689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527C7347-F791-F945-A658-6E2EC13C63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13950" y="1436689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8172C080-65E1-3C46-99C0-978870D28A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4203" y="3789041"/>
            <a:ext cx="1595439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4928442B-3D98-0B48-9333-273D8587E0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70150" y="3789041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2961F7B7-1EDB-2C43-951E-B36532A1E7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7808" y="3789041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0016" y="3789041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28000" y="3789041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C0D28E3D-12EC-FE42-A86A-CE63CE12A1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13950" y="3789041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28523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20581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95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1"/>
            <a:ext cx="11018838" cy="1612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9329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11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91444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0974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12344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601" indent="0">
              <a:buFont typeface="Wingdings" panose="05000000000000000000" pitchFamily="2" charset="2"/>
              <a:buNone/>
              <a:defRPr sz="2000" b="0"/>
            </a:lvl2pPr>
            <a:lvl3pPr marL="450873" indent="0">
              <a:buFont typeface="Wingdings" panose="05000000000000000000" pitchFamily="2" charset="2"/>
              <a:buNone/>
              <a:tabLst/>
              <a:defRPr sz="1600" b="0"/>
            </a:lvl3pPr>
            <a:lvl4pPr marL="652495" indent="0">
              <a:buFont typeface="Wingdings" panose="05000000000000000000" pitchFamily="2" charset="2"/>
              <a:buNone/>
              <a:defRPr sz="1400" b="0"/>
            </a:lvl4pPr>
            <a:lvl5pPr marL="854118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601" indent="0">
              <a:buFont typeface="Wingdings" panose="05000000000000000000" pitchFamily="2" charset="2"/>
              <a:buNone/>
              <a:defRPr sz="2000" b="0"/>
            </a:lvl2pPr>
            <a:lvl3pPr marL="450873" indent="0">
              <a:buFont typeface="Wingdings" panose="05000000000000000000" pitchFamily="2" charset="2"/>
              <a:buNone/>
              <a:tabLst/>
              <a:defRPr sz="1600" b="0"/>
            </a:lvl3pPr>
            <a:lvl4pPr marL="652495" indent="0">
              <a:buFont typeface="Wingdings" panose="05000000000000000000" pitchFamily="2" charset="2"/>
              <a:buNone/>
              <a:defRPr sz="1400" b="0"/>
            </a:lvl4pPr>
            <a:lvl5pPr marL="854118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6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9"/>
            <a:ext cx="5219700" cy="1612749"/>
          </a:xfrm>
        </p:spPr>
        <p:txBody>
          <a:bodyPr>
            <a:spAutoFit/>
          </a:bodyPr>
          <a:lstStyle>
            <a:lvl1pPr marL="171459" indent="-171459">
              <a:defRPr lang="en-US" sz="2400" dirty="0"/>
            </a:lvl1pPr>
            <a:lvl2pPr marL="342917" indent="-171459">
              <a:defRPr lang="en-US" dirty="0"/>
            </a:lvl2pPr>
            <a:lvl3pPr marL="514376" indent="-171459">
              <a:defRPr lang="en-US" dirty="0"/>
            </a:lvl3pPr>
            <a:lvl4pPr marL="666783" indent="-152408">
              <a:defRPr lang="en-US" dirty="0"/>
            </a:lvl4pPr>
            <a:lvl5pPr marL="793790" indent="-12065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9"/>
            <a:ext cx="5219700" cy="1612749"/>
          </a:xfrm>
        </p:spPr>
        <p:txBody>
          <a:bodyPr>
            <a:spAutoFit/>
          </a:bodyPr>
          <a:lstStyle>
            <a:lvl1pPr marL="171459" indent="-171459">
              <a:defRPr lang="en-US" sz="2400" dirty="0"/>
            </a:lvl1pPr>
            <a:lvl2pPr marL="342917" indent="-171459">
              <a:defRPr lang="en-US" dirty="0"/>
            </a:lvl2pPr>
            <a:lvl3pPr marL="514376" indent="-171459">
              <a:defRPr lang="en-US" dirty="0"/>
            </a:lvl3pPr>
            <a:lvl4pPr marL="685834" indent="-136532">
              <a:defRPr lang="en-US" dirty="0"/>
            </a:lvl4pPr>
            <a:lvl5pPr marL="793790" indent="-12065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436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2819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222" indent="-176222">
              <a:defRPr lang="en-US" sz="2000" dirty="0"/>
            </a:lvl1pPr>
            <a:lvl2pPr marL="322279" indent="-150821">
              <a:defRPr lang="en-US" sz="1800" dirty="0"/>
            </a:lvl2pPr>
            <a:lvl3pPr marL="466749" indent="-138120">
              <a:defRPr lang="en-US" dirty="0"/>
            </a:lvl3pPr>
            <a:lvl4pPr marL="595343" indent="-128594">
              <a:defRPr lang="en-US" dirty="0"/>
            </a:lvl4pPr>
            <a:lvl5pPr marL="731875" indent="-12224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222" indent="-176222">
              <a:defRPr lang="en-US" sz="2000" dirty="0"/>
            </a:lvl1pPr>
            <a:lvl2pPr marL="398483" indent="-169872">
              <a:defRPr lang="en-US" sz="1800" dirty="0"/>
            </a:lvl2pPr>
            <a:lvl3pPr marL="555653" indent="-157171">
              <a:defRPr lang="en-US" dirty="0"/>
            </a:lvl3pPr>
            <a:lvl4pPr marL="685834" indent="-136532">
              <a:defRPr lang="en-US" dirty="0"/>
            </a:lvl4pPr>
            <a:lvl5pPr marL="800140" indent="-11113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222" indent="-176222">
              <a:defRPr lang="en-US" sz="2000" dirty="0"/>
            </a:lvl1pPr>
            <a:lvl2pPr marL="398483" indent="-169872">
              <a:defRPr lang="en-US" sz="1800" dirty="0"/>
            </a:lvl2pPr>
            <a:lvl3pPr marL="555653" indent="-157171">
              <a:defRPr lang="en-US" dirty="0"/>
            </a:lvl3pPr>
            <a:lvl4pPr marL="685834" indent="-136532">
              <a:defRPr lang="en-US" dirty="0"/>
            </a:lvl4pPr>
            <a:lvl5pPr marL="800140" indent="-11113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451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283116"/>
            <a:ext cx="2532063" cy="1698927"/>
          </a:xfrm>
        </p:spPr>
        <p:txBody>
          <a:bodyPr wrap="square">
            <a:spAutoFit/>
          </a:bodyPr>
          <a:lstStyle>
            <a:lvl1pPr marL="141295" indent="-141295">
              <a:defRPr lang="en-US" sz="1800" dirty="0"/>
            </a:lvl1pPr>
            <a:lvl2pPr marL="285764" indent="-125420">
              <a:defRPr lang="en-US" sz="1600" dirty="0"/>
            </a:lvl2pPr>
            <a:lvl3pPr marL="438172" indent="-133357">
              <a:defRPr lang="en-US" dirty="0"/>
            </a:lvl3pPr>
            <a:lvl4pPr marL="566766" indent="-114306">
              <a:defRPr lang="en-US" dirty="0"/>
            </a:lvl4pPr>
            <a:lvl5pPr marL="685834" indent="-10954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6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6"/>
            <a:ext cx="2532063" cy="1698927"/>
          </a:xfrm>
        </p:spPr>
        <p:txBody>
          <a:bodyPr wrap="square">
            <a:spAutoFit/>
          </a:bodyPr>
          <a:lstStyle>
            <a:lvl1pPr marL="141295" indent="-141295">
              <a:defRPr lang="en-US" sz="1800" dirty="0"/>
            </a:lvl1pPr>
            <a:lvl2pPr marL="285764" indent="-125420">
              <a:defRPr lang="en-US" sz="1600" dirty="0"/>
            </a:lvl2pPr>
            <a:lvl3pPr marL="438172" indent="-133357">
              <a:defRPr lang="en-US" dirty="0"/>
            </a:lvl3pPr>
            <a:lvl4pPr marL="566766" indent="-114306">
              <a:defRPr lang="en-US" dirty="0"/>
            </a:lvl4pPr>
            <a:lvl5pPr marL="685834" indent="-10954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95" indent="-141295">
              <a:defRPr lang="en-US" sz="1800" dirty="0"/>
            </a:lvl1pPr>
            <a:lvl2pPr marL="285764" indent="-125420">
              <a:defRPr lang="en-US" sz="1600" dirty="0"/>
            </a:lvl2pPr>
            <a:lvl3pPr marL="438172" indent="-133357">
              <a:defRPr lang="en-US" dirty="0"/>
            </a:lvl3pPr>
            <a:lvl4pPr marL="566766" indent="-114306">
              <a:defRPr lang="en-US" dirty="0"/>
            </a:lvl4pPr>
            <a:lvl5pPr marL="685834" indent="-10954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4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6"/>
            <a:ext cx="2532063" cy="1698927"/>
          </a:xfrm>
        </p:spPr>
        <p:txBody>
          <a:bodyPr wrap="square">
            <a:spAutoFit/>
          </a:bodyPr>
          <a:lstStyle>
            <a:lvl1pPr marL="141295" indent="-141295">
              <a:defRPr lang="en-US" sz="1800" dirty="0"/>
            </a:lvl1pPr>
            <a:lvl2pPr marL="285764" indent="-125420">
              <a:defRPr lang="en-US" sz="1600" dirty="0"/>
            </a:lvl2pPr>
            <a:lvl3pPr marL="438172" indent="-133357">
              <a:defRPr lang="en-US" dirty="0"/>
            </a:lvl3pPr>
            <a:lvl4pPr marL="566766" indent="-114306">
              <a:defRPr lang="en-US" dirty="0"/>
            </a:lvl4pPr>
            <a:lvl5pPr marL="685834" indent="-10954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847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192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95" indent="-141295">
              <a:defRPr lang="en-US" sz="1500" dirty="0"/>
            </a:lvl1pPr>
            <a:lvl2pPr marL="285764" indent="-125420">
              <a:defRPr lang="en-US" sz="1400" dirty="0"/>
            </a:lvl2pPr>
            <a:lvl3pPr marL="438172" indent="-133357">
              <a:defRPr lang="en-US" sz="1400" dirty="0"/>
            </a:lvl3pPr>
            <a:lvl4pPr marL="566766" indent="-114306">
              <a:defRPr lang="en-US" sz="1200" dirty="0"/>
            </a:lvl4pPr>
            <a:lvl5pPr marL="685834" indent="-109543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639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358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0530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729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016205"/>
            <a:ext cx="4158362" cy="11079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11" indent="0">
              <a:buNone/>
              <a:defRPr/>
            </a:lvl2pPr>
            <a:lvl3pPr marL="457223" indent="0">
              <a:buNone/>
              <a:defRPr/>
            </a:lvl3pPr>
            <a:lvl4pPr marL="662021" indent="0">
              <a:buNone/>
              <a:defRPr/>
            </a:lvl4pPr>
            <a:lvl5pPr marL="8557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068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3416"/>
            <a:ext cx="4159950" cy="11079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3412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8468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51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7944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566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203"/>
            <a:ext cx="4158363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0"/>
            <a:ext cx="4162425" cy="338555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61971" indent="0">
              <a:buNone/>
              <a:defRPr/>
            </a:lvl4pPr>
            <a:lvl5pPr marL="85564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9928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11" lvl="0" indent="-22861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3225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11" lvl="0" indent="-22861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3731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11" lvl="0" indent="-22861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11" lvl="0" indent="-22861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155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0321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425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868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142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7415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9715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82849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415"/>
            <a:ext cx="4159951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7856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0480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2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9901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30887"/>
          </a:xfrm>
        </p:spPr>
        <p:txBody>
          <a:bodyPr anchor="t"/>
          <a:lstStyle>
            <a:lvl1pPr marL="231787" indent="-231787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64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414"/>
            <a:ext cx="3182027" cy="55399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1970"/>
            <a:ext cx="6667500" cy="430887"/>
          </a:xfrm>
        </p:spPr>
        <p:txBody>
          <a:bodyPr anchor="ctr"/>
          <a:lstStyle>
            <a:lvl1pPr marL="231787" indent="-231787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30971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71" indent="0">
              <a:buNone/>
              <a:tabLst>
                <a:tab pos="344505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37" indent="0">
              <a:buNone/>
              <a:tabLst>
                <a:tab pos="56994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604" indent="0">
              <a:buNone/>
              <a:tabLst>
                <a:tab pos="80014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050" indent="0">
              <a:buNone/>
              <a:tabLst>
                <a:tab pos="1028751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173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86" indent="0">
              <a:buNone/>
              <a:defRPr/>
            </a:lvl3pPr>
            <a:lvl4pPr marL="685628" indent="0">
              <a:buNone/>
              <a:defRPr/>
            </a:lvl4pPr>
            <a:lvl5pPr marL="91417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6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3072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1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6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86" indent="0">
              <a:buNone/>
              <a:defRPr/>
            </a:lvl3pPr>
            <a:lvl4pPr marL="685628" indent="0">
              <a:buNone/>
              <a:defRPr/>
            </a:lvl4pPr>
            <a:lvl5pPr marL="91417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00662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1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86" indent="0">
              <a:buNone/>
              <a:defRPr/>
            </a:lvl3pPr>
            <a:lvl4pPr marL="685628" indent="0">
              <a:buNone/>
              <a:defRPr/>
            </a:lvl4pPr>
            <a:lvl5pPr marL="91417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4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3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6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6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17753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3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6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86" indent="0">
              <a:buNone/>
              <a:defRPr/>
            </a:lvl3pPr>
            <a:lvl4pPr marL="685628" indent="0">
              <a:buNone/>
              <a:defRPr/>
            </a:lvl4pPr>
            <a:lvl5pPr marL="91417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21286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978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9"/>
            <a:ext cx="4163125" cy="861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945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ith Secondary Title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F36070A-2FC3-4EDC-80E0-6E13A4AC4C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963483"/>
            <a:ext cx="11018520" cy="445164"/>
          </a:xfrm>
        </p:spPr>
        <p:txBody>
          <a:bodyPr wrap="square">
            <a:no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961" b="0">
                <a:solidFill>
                  <a:schemeClr val="accent3"/>
                </a:solidFill>
                <a:latin typeface="+mj-lt"/>
                <a:cs typeface="Segoe UI Semilight" panose="020B0402040204020203" pitchFamily="34" charset="0"/>
              </a:defRPr>
            </a:lvl1pPr>
            <a:lvl2pPr marL="426977" indent="-171426">
              <a:buFont typeface="Wingdings" panose="05000000000000000000" pitchFamily="2" charset="2"/>
              <a:buChar char=""/>
              <a:defRPr sz="1961" b="0"/>
            </a:lvl2pPr>
            <a:lvl3pPr marL="639672" indent="-188885">
              <a:buFont typeface="Wingdings" panose="05000000000000000000" pitchFamily="2" charset="2"/>
              <a:buChar char=""/>
              <a:tabLst/>
              <a:defRPr sz="1568" b="0"/>
            </a:lvl3pPr>
            <a:lvl4pPr marL="828557" indent="-176189">
              <a:buFont typeface="Wingdings" panose="05000000000000000000" pitchFamily="2" charset="2"/>
              <a:buChar char=""/>
              <a:defRPr sz="1372" b="0"/>
            </a:lvl4pPr>
            <a:lvl5pPr marL="1023793" indent="-169838">
              <a:buFont typeface="Wingdings" panose="05000000000000000000" pitchFamily="2" charset="2"/>
              <a:buChar char=""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729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ll title - half page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96625"/>
            <a:ext cx="5508419" cy="487056"/>
          </a:xfrm>
        </p:spPr>
        <p:txBody>
          <a:bodyPr tIns="64008"/>
          <a:lstStyle>
            <a:lvl1pPr>
              <a:defRPr sz="2745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9510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3132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>
                <a:solidFill>
                  <a:schemeClr val="tx1"/>
                </a:solidFill>
              </a:defRPr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2pPr>
            <a:lvl3pPr marL="457135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3pPr>
            <a:lvl4pPr marL="685702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4pPr>
            <a:lvl5pPr marL="91427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273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931322"/>
          </a:xfrm>
        </p:spPr>
        <p:txBody>
          <a:bodyPr/>
          <a:lstStyle>
            <a:lvl1pPr marL="228567" indent="-228567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2353">
                <a:solidFill>
                  <a:schemeClr val="tx1"/>
                </a:solidFill>
              </a:defRPr>
            </a:lvl1pPr>
            <a:lvl2pPr marL="457135" indent="-228567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568">
                <a:solidFill>
                  <a:schemeClr val="tx1"/>
                </a:solidFill>
              </a:defRPr>
            </a:lvl2pPr>
            <a:lvl3pPr marL="657132" indent="-199996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568">
                <a:solidFill>
                  <a:schemeClr val="tx1"/>
                </a:solidFill>
              </a:defRPr>
            </a:lvl3pPr>
            <a:lvl4pPr marL="842843" indent="-180949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568">
                <a:solidFill>
                  <a:schemeClr val="tx1"/>
                </a:solidFill>
              </a:defRPr>
            </a:lvl4pPr>
            <a:lvl5pPr marL="1023793" indent="-168252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5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6095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Non-bulleted text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93132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  <a:lvl2pPr marL="255552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2pPr>
            <a:lvl3pPr marL="45078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3pPr>
            <a:lvl4pPr marL="65237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4pPr>
            <a:lvl5pPr marL="85395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93132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  <a:lvl2pPr marL="255552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2pPr>
            <a:lvl3pPr marL="45078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3pPr>
            <a:lvl4pPr marL="65237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4pPr>
            <a:lvl5pPr marL="85395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039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Bullet text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2"/>
            <a:ext cx="5212080" cy="1931322"/>
          </a:xfrm>
        </p:spPr>
        <p:txBody>
          <a:bodyPr wrap="square">
            <a:spAutoFit/>
          </a:bodyPr>
          <a:lstStyle>
            <a:lvl1pPr marL="231742" indent="-231742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353" b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  <a:lvl2pPr marL="426977" indent="-171426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568" b="0">
                <a:solidFill>
                  <a:schemeClr val="tx1"/>
                </a:solidFill>
              </a:defRPr>
            </a:lvl2pPr>
            <a:lvl3pPr marL="639672" indent="-188885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568" b="0">
                <a:solidFill>
                  <a:schemeClr val="tx1"/>
                </a:solidFill>
              </a:defRPr>
            </a:lvl3pPr>
            <a:lvl4pPr marL="828557" indent="-176189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568" b="0">
                <a:solidFill>
                  <a:schemeClr val="tx1"/>
                </a:solidFill>
              </a:defRPr>
            </a:lvl4pPr>
            <a:lvl5pPr marL="1023793" indent="-169838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568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2"/>
            <a:ext cx="5212080" cy="1931322"/>
          </a:xfrm>
        </p:spPr>
        <p:txBody>
          <a:bodyPr wrap="square">
            <a:spAutoFit/>
          </a:bodyPr>
          <a:lstStyle>
            <a:lvl1pPr marL="231742" indent="-231742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353" b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  <a:lvl2pPr marL="426977" indent="-171426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568" b="0">
                <a:solidFill>
                  <a:schemeClr val="tx1"/>
                </a:solidFill>
              </a:defRPr>
            </a:lvl2pPr>
            <a:lvl3pPr marL="639672" indent="-188885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568" b="0">
                <a:solidFill>
                  <a:schemeClr val="tx1"/>
                </a:solidFill>
              </a:defRPr>
            </a:lvl3pPr>
            <a:lvl4pPr marL="828557" indent="-176189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568" b="0">
                <a:solidFill>
                  <a:schemeClr val="tx1"/>
                </a:solidFill>
              </a:defRPr>
            </a:lvl4pPr>
            <a:lvl5pPr marL="1023793" indent="-169838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568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334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quare Photo left with band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Image placeholder- Square on the left">
            <a:extLst>
              <a:ext uri="{FF2B5EF4-FFF2-40B4-BE49-F238E27FC236}">
                <a16:creationId xmlns:a16="http://schemas.microsoft.com/office/drawing/2014/main" id="{491719DA-ACD1-41E9-813D-1BF645422B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4" y="2009460"/>
            <a:ext cx="3789589" cy="3735633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6400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D6E671-8995-49F4-BC4C-4E8AE4AD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096098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91428E-C492-4D5E-A588-8505C19A1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8069" y="2009460"/>
            <a:ext cx="7225885" cy="3735633"/>
          </a:xfrm>
          <a:solidFill>
            <a:schemeClr val="bg1">
              <a:lumMod val="95000"/>
              <a:alpha val="30000"/>
            </a:schemeClr>
          </a:solidFill>
        </p:spPr>
        <p:txBody>
          <a:bodyPr wrap="square" lIns="365760" tIns="182880" rIns="182880" bIns="1828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  <a:lvl2pPr marL="255552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2pPr>
            <a:lvl3pPr marL="45078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3pPr>
            <a:lvl4pPr marL="65237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4pPr>
            <a:lvl5pPr marL="85395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4244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rter photo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One quarter screen image placeholder on the left">
            <a:extLst>
              <a:ext uri="{FF2B5EF4-FFF2-40B4-BE49-F238E27FC236}">
                <a16:creationId xmlns:a16="http://schemas.microsoft.com/office/drawing/2014/main" id="{2C630424-8166-457E-9BE3-1A70E0AE8DE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2450" y="-24904"/>
            <a:ext cx="3045666" cy="297927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tIns="73152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814" y="457200"/>
            <a:ext cx="8109202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14752" y="1435498"/>
            <a:ext cx="8109202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>
                <a:solidFill>
                  <a:schemeClr val="tx1"/>
                </a:solidFill>
              </a:defRPr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2634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third photo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 descr="One third screen image placeholder on the left">
            <a:extLst>
              <a:ext uri="{FF2B5EF4-FFF2-40B4-BE49-F238E27FC236}">
                <a16:creationId xmlns:a16="http://schemas.microsoft.com/office/drawing/2014/main" id="{5B5F3716-2F5E-4973-A6EA-E9F7198402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24904"/>
            <a:ext cx="4046362" cy="217905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tIns="36576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319" y="457200"/>
            <a:ext cx="7096696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27256" y="1435498"/>
            <a:ext cx="7096696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>
                <a:solidFill>
                  <a:schemeClr val="tx1"/>
                </a:solidFill>
              </a:defRPr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4334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half photo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599" y="457199"/>
            <a:ext cx="504641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77537" y="2144352"/>
            <a:ext cx="5046417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>
                <a:solidFill>
                  <a:schemeClr val="tx1"/>
                </a:solidFill>
              </a:defRPr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" descr="Half screen image placeholder on the left">
            <a:extLst>
              <a:ext uri="{FF2B5EF4-FFF2-40B4-BE49-F238E27FC236}">
                <a16:creationId xmlns:a16="http://schemas.microsoft.com/office/drawing/2014/main" id="{DD7434E0-1F7D-4A35-9540-BD1A050CB7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-24698"/>
            <a:ext cx="6096000" cy="6882699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lIns="182880" tIns="640080" rIns="18288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4169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3426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quare Photo right with band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491719DA-ACD1-41E9-813D-1BF645422B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7786471" y="2009460"/>
            <a:ext cx="3789589" cy="3735633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6400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D6E671-8995-49F4-BC4C-4E8AE4AD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096098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91428E-C492-4D5E-A588-8505C19A1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5" y="2009460"/>
            <a:ext cx="7225885" cy="3735633"/>
          </a:xfrm>
          <a:solidFill>
            <a:schemeClr val="bg1">
              <a:lumMod val="95000"/>
              <a:alpha val="30000"/>
            </a:schemeClr>
          </a:solidFill>
        </p:spPr>
        <p:txBody>
          <a:bodyPr wrap="square" lIns="365760" tIns="182880" rIns="182880" bIns="1828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  <a:lvl2pPr marL="255552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2pPr>
            <a:lvl3pPr marL="45078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3pPr>
            <a:lvl4pPr marL="65237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4pPr>
            <a:lvl5pPr marL="85395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557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quarter right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797696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2" y="1435498"/>
            <a:ext cx="7976967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>
                <a:solidFill>
                  <a:schemeClr val="tx1"/>
                </a:solidFill>
              </a:defRPr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6" descr="One quarter screen image placeholder on the right">
            <a:extLst>
              <a:ext uri="{FF2B5EF4-FFF2-40B4-BE49-F238E27FC236}">
                <a16:creationId xmlns:a16="http://schemas.microsoft.com/office/drawing/2014/main" id="{F027E75B-BDBC-482F-994B-34F7EEB2AD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46334" y="-1"/>
            <a:ext cx="3045666" cy="297927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tIns="73152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7658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thrid right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856436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1435498"/>
            <a:ext cx="6856436" cy="13157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2353">
                <a:solidFill>
                  <a:schemeClr val="tx1"/>
                </a:solidFill>
              </a:defRPr>
            </a:lvl1pPr>
            <a:lvl2pPr marL="228567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2pPr>
            <a:lvl3pPr marL="457136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3pPr>
            <a:lvl4pPr marL="661894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4pPr>
            <a:lvl5pPr marL="855541" indent="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None/>
              <a:defRPr sz="15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" descr="One  third screen image placeholder on the right">
            <a:extLst>
              <a:ext uri="{FF2B5EF4-FFF2-40B4-BE49-F238E27FC236}">
                <a16:creationId xmlns:a16="http://schemas.microsoft.com/office/drawing/2014/main" id="{73CC71E8-2976-4026-BDE4-1F489CDAEA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8133624" y="-24698"/>
            <a:ext cx="4058376" cy="6882699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59"/>
            </a:stretch>
          </a:blipFill>
        </p:spPr>
        <p:txBody>
          <a:bodyPr lIns="182880" tIns="640080" rIns="18288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5580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half right">
    <p:bg>
      <p:bgPr>
        <a:gradFill>
          <a:gsLst>
            <a:gs pos="2917">
              <a:schemeClr val="accent1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Half screen image placeholder on the right">
            <a:extLst>
              <a:ext uri="{FF2B5EF4-FFF2-40B4-BE49-F238E27FC236}">
                <a16:creationId xmlns:a16="http://schemas.microsoft.com/office/drawing/2014/main" id="{491719DA-ACD1-41E9-813D-1BF645422B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0"/>
            <a:ext cx="6096000" cy="6858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D6E671-8995-49F4-BC4C-4E8AE4AD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199"/>
            <a:ext cx="5059524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91428E-C492-4D5E-A588-8505C19A1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149300"/>
            <a:ext cx="5059525" cy="1315714"/>
          </a:xfrm>
        </p:spPr>
        <p:txBody>
          <a:bodyPr wrap="square">
            <a:noAutofit/>
          </a:bodyPr>
          <a:lstStyle>
            <a:lvl1pPr marL="0" indent="0">
              <a:spcBef>
                <a:spcPts val="588"/>
              </a:spcBef>
              <a:spcAft>
                <a:spcPts val="588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353" b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  <a:lvl2pPr marL="255552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2pPr>
            <a:lvl3pPr marL="450787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3pPr>
            <a:lvl4pPr marL="652370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defRPr sz="1568" b="0">
                <a:solidFill>
                  <a:schemeClr val="tx1"/>
                </a:solidFill>
              </a:defRPr>
            </a:lvl4pPr>
            <a:lvl5pPr marL="853954" indent="0">
              <a:spcBef>
                <a:spcPts val="588"/>
              </a:spcBef>
              <a:spcAft>
                <a:spcPts val="588"/>
              </a:spcAft>
              <a:buFont typeface="Wingdings" panose="05000000000000000000" pitchFamily="2" charset="2"/>
              <a:buNone/>
              <a:tabLst/>
              <a:defRPr sz="1568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679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full ble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rry image of a colorful background&#10;&#10;Description automatically generated">
            <a:extLst>
              <a:ext uri="{FF2B5EF4-FFF2-40B4-BE49-F238E27FC236}">
                <a16:creationId xmlns:a16="http://schemas.microsoft.com/office/drawing/2014/main" id="{CAA3943A-B1A4-2E3E-197A-0A4DEF8B7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74FE69-1EA9-D4E8-DD61-C1611C524A73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>
                  <a:alpha val="50000"/>
                </a:srgbClr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>
                  <a:alpha val="3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323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7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3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Full Ble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ic mountain landscape with stars in the sky">
            <a:extLst>
              <a:ext uri="{FF2B5EF4-FFF2-40B4-BE49-F238E27FC236}">
                <a16:creationId xmlns:a16="http://schemas.microsoft.com/office/drawing/2014/main" id="{7EF99602-52D9-513C-5706-877554A5E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DABC38-F03E-4D76-A910-DF83CDA09EED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0000"/>
                </a:schemeClr>
              </a:gs>
              <a:gs pos="30000">
                <a:schemeClr val="accent4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148" fontAlgn="base">
              <a:spcBef>
                <a:spcPct val="0"/>
              </a:spcBef>
              <a:spcAft>
                <a:spcPct val="0"/>
              </a:spcAft>
            </a:pPr>
            <a:endParaRPr lang="en-US" sz="196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57497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3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Full Blee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67F14F99-4947-6333-B099-58A79F59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12191998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DABC38-F03E-4D76-A910-DF83CDA09EED}"/>
              </a:ext>
            </a:extLst>
          </p:cNvPr>
          <p:cNvSpPr/>
          <p:nvPr userDrawn="1"/>
        </p:nvSpPr>
        <p:spPr bwMode="auto">
          <a:xfrm>
            <a:off x="0" y="1"/>
            <a:ext cx="12192000" cy="6857999"/>
          </a:xfrm>
          <a:prstGeom prst="rect">
            <a:avLst/>
          </a:prstGeom>
          <a:gradFill>
            <a:gsLst>
              <a:gs pos="2917">
                <a:srgbClr val="000000">
                  <a:alpha val="50000"/>
                </a:srgb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148" fontAlgn="base">
              <a:spcBef>
                <a:spcPct val="0"/>
              </a:spcBef>
              <a:spcAft>
                <a:spcPct val="0"/>
              </a:spcAft>
            </a:pPr>
            <a:endParaRPr lang="en-US" sz="196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640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3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01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757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solidFill>
                  <a:schemeClr val="accent6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157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D13E2-57EB-4A2D-ACC9-0F9B3450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8350"/>
            <a:ext cx="12192000" cy="68863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5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1" baseline="0">
                <a:solidFill>
                  <a:srgbClr val="EDE4B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0983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680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178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Abstract 1">
    <p:bg>
      <p:bgPr>
        <a:gradFill>
          <a:gsLst>
            <a:gs pos="0">
              <a:schemeClr val="accent1">
                <a:lumMod val="50000"/>
              </a:schemeClr>
            </a:gs>
            <a:gs pos="8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purple, fractal art, violet&#10;&#10;Description automatically generated">
            <a:extLst>
              <a:ext uri="{FF2B5EF4-FFF2-40B4-BE49-F238E27FC236}">
                <a16:creationId xmlns:a16="http://schemas.microsoft.com/office/drawing/2014/main" id="{99585179-39B7-8913-CD92-C0399B0A55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581" y="1"/>
            <a:ext cx="12235582" cy="688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3FC235-E282-068B-5095-436316DC4EB7}"/>
              </a:ext>
            </a:extLst>
          </p:cNvPr>
          <p:cNvSpPr/>
          <p:nvPr userDrawn="1"/>
        </p:nvSpPr>
        <p:spPr bwMode="auto">
          <a:xfrm>
            <a:off x="-43582" y="1"/>
            <a:ext cx="12235582" cy="6883687"/>
          </a:xfrm>
          <a:prstGeom prst="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99160">
                <a:schemeClr val="tx2">
                  <a:alpha val="0"/>
                </a:schemeClr>
              </a:gs>
              <a:gs pos="50000">
                <a:schemeClr val="accent1">
                  <a:alpha val="7500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15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Abstract 2"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quid shap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A56764E-FB1C-F691-7019-DCED225CD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7175" y="0"/>
            <a:ext cx="10664825" cy="6863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A29E18-364F-1F2B-74D8-80DF395645BE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03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Abstract 3"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wavy background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6207943-3A7C-59F6-2021-FC2C2A05DA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1"/>
            <a:ext cx="12192000" cy="6858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4AC02-1FDF-0842-EAAE-AE4E5DDF2E1D}"/>
              </a:ext>
            </a:extLst>
          </p:cNvPr>
          <p:cNvSpPr/>
          <p:nvPr userDrawn="1"/>
        </p:nvSpPr>
        <p:spPr bwMode="auto">
          <a:xfrm>
            <a:off x="0" y="1"/>
            <a:ext cx="10763794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75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blue and pink background&#10;&#10;Description automatically generated">
            <a:extLst>
              <a:ext uri="{FF2B5EF4-FFF2-40B4-BE49-F238E27FC236}">
                <a16:creationId xmlns:a16="http://schemas.microsoft.com/office/drawing/2014/main" id="{CB77BF2F-9104-E57D-EE57-CE868D43D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814BAE-4B4B-2144-EBF3-E8388513248E}"/>
              </a:ext>
            </a:extLst>
          </p:cNvPr>
          <p:cNvSpPr/>
          <p:nvPr userDrawn="1"/>
        </p:nvSpPr>
        <p:spPr bwMode="auto">
          <a:xfrm>
            <a:off x="0" y="974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3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943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background&#10;&#10;Description automatically generated">
            <a:extLst>
              <a:ext uri="{FF2B5EF4-FFF2-40B4-BE49-F238E27FC236}">
                <a16:creationId xmlns:a16="http://schemas.microsoft.com/office/drawing/2014/main" id="{01F85D42-79EB-0767-57E5-6CA7AF687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0C5CED-25C5-F64E-F5D8-2E2A5C10E45C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1323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Dark Blu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75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Dark Blu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0340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489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16317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Purple 1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1227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Purple 2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accent6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2322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52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background&#10;&#10;Description automatically generated with medium confidence">
            <a:extLst>
              <a:ext uri="{FF2B5EF4-FFF2-40B4-BE49-F238E27FC236}">
                <a16:creationId xmlns:a16="http://schemas.microsoft.com/office/drawing/2014/main" id="{D4F7DA59-DE29-02A7-C9DF-786C9161EC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12" y="-1"/>
            <a:ext cx="12205311" cy="6865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89411-415A-28ED-7860-D9895F10CA81}"/>
              </a:ext>
            </a:extLst>
          </p:cNvPr>
          <p:cNvSpPr/>
          <p:nvPr userDrawn="1"/>
        </p:nvSpPr>
        <p:spPr bwMode="auto">
          <a:xfrm>
            <a:off x="0" y="1"/>
            <a:ext cx="12205311" cy="685702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CBACC6-F8D5-46F9-AAA2-A988ACF82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55107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5B4EC-7995-4F23-FAC6-96B9B35633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8367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- Glob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colorful background&#10;&#10;Description automatically generated">
            <a:extLst>
              <a:ext uri="{FF2B5EF4-FFF2-40B4-BE49-F238E27FC236}">
                <a16:creationId xmlns:a16="http://schemas.microsoft.com/office/drawing/2014/main" id="{C79F3A2C-B88D-E60F-2819-96BCB3DF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407973-8320-9D98-C660-020D5300C00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51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94B83810-7B66-4C9D-8A28-1C118C1EAFF2}"/>
              </a:ext>
            </a:extLst>
          </p:cNvPr>
          <p:cNvSpPr txBox="1">
            <a:spLocks/>
          </p:cNvSpPr>
          <p:nvPr userDrawn="1"/>
        </p:nvSpPr>
        <p:spPr>
          <a:xfrm>
            <a:off x="865" y="3079052"/>
            <a:ext cx="12190269" cy="677108"/>
          </a:xfrm>
          <a:prstGeom prst="rect">
            <a:avLst/>
          </a:prstGeom>
        </p:spPr>
        <p:txBody>
          <a:bodyPr vert="horz" wrap="square" lIns="146284" tIns="91427" rIns="146284" bIns="91427" rtlCol="0" anchor="ctr">
            <a:noAutofit/>
          </a:bodyPr>
          <a:lstStyle>
            <a:lvl1pPr algn="ctr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000">
                <a:gradFill>
                  <a:gsLst>
                    <a:gs pos="0">
                      <a:schemeClr val="accent3"/>
                    </a:gs>
                    <a:gs pos="98230">
                      <a:schemeClr val="accent6"/>
                    </a:gs>
                  </a:gsLst>
                  <a:lin ang="5400000" scaled="1"/>
                </a:gradFill>
              </a:rPr>
              <a:t>Thank you!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01B9D49F-B651-4843-A282-5B495A464126}"/>
              </a:ext>
            </a:extLst>
          </p:cNvPr>
          <p:cNvSpPr txBox="1">
            <a:spLocks/>
          </p:cNvSpPr>
          <p:nvPr userDrawn="1"/>
        </p:nvSpPr>
        <p:spPr>
          <a:xfrm>
            <a:off x="282698" y="478957"/>
            <a:ext cx="112021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Dankie</a:t>
            </a:r>
            <a:endParaRPr sz="1174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DC60D172-EEF9-4917-9832-75D51FC24122}"/>
              </a:ext>
            </a:extLst>
          </p:cNvPr>
          <p:cNvSpPr txBox="1">
            <a:spLocks/>
          </p:cNvSpPr>
          <p:nvPr userDrawn="1"/>
        </p:nvSpPr>
        <p:spPr>
          <a:xfrm>
            <a:off x="1854854" y="478957"/>
            <a:ext cx="180285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Faleminderit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81D8BB75-B3D8-474D-A715-9A15BEC8B5EA}"/>
              </a:ext>
            </a:extLst>
          </p:cNvPr>
          <p:cNvSpPr txBox="1">
            <a:spLocks/>
          </p:cNvSpPr>
          <p:nvPr userDrawn="1"/>
        </p:nvSpPr>
        <p:spPr>
          <a:xfrm>
            <a:off x="4109650" y="478957"/>
            <a:ext cx="126957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Shukran</a:t>
            </a:r>
            <a:endParaRPr sz="1174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F215630B-5957-4711-AB9C-EFFE4EA4BC98}"/>
              </a:ext>
            </a:extLst>
          </p:cNvPr>
          <p:cNvSpPr txBox="1">
            <a:spLocks/>
          </p:cNvSpPr>
          <p:nvPr userDrawn="1"/>
        </p:nvSpPr>
        <p:spPr>
          <a:xfrm>
            <a:off x="5831173" y="478957"/>
            <a:ext cx="2464469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Chnorakaloutioun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00BBAEEA-8B83-4023-AD30-FCFCB3E12780}"/>
              </a:ext>
            </a:extLst>
          </p:cNvPr>
          <p:cNvSpPr txBox="1">
            <a:spLocks/>
          </p:cNvSpPr>
          <p:nvPr userDrawn="1"/>
        </p:nvSpPr>
        <p:spPr>
          <a:xfrm>
            <a:off x="238801" y="1302118"/>
            <a:ext cx="112021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Děkuji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FA04BA50-BEE1-4B14-81CA-A0F3FB4797D5}"/>
              </a:ext>
            </a:extLst>
          </p:cNvPr>
          <p:cNvSpPr txBox="1">
            <a:spLocks/>
          </p:cNvSpPr>
          <p:nvPr userDrawn="1"/>
        </p:nvSpPr>
        <p:spPr>
          <a:xfrm>
            <a:off x="1493455" y="1302118"/>
            <a:ext cx="70947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Tak </a:t>
            </a:r>
            <a:endParaRPr sz="137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34D62303-8214-4D25-8E12-60D9D73D251B}"/>
              </a:ext>
            </a:extLst>
          </p:cNvPr>
          <p:cNvSpPr txBox="1">
            <a:spLocks/>
          </p:cNvSpPr>
          <p:nvPr userDrawn="1"/>
        </p:nvSpPr>
        <p:spPr>
          <a:xfrm>
            <a:off x="2337364" y="1302118"/>
            <a:ext cx="126957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Dank u</a:t>
            </a:r>
            <a:endParaRPr sz="1174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E42B8F06-6762-4C3F-9864-F41B445B9BBA}"/>
              </a:ext>
            </a:extLst>
          </p:cNvPr>
          <p:cNvSpPr txBox="1">
            <a:spLocks/>
          </p:cNvSpPr>
          <p:nvPr userDrawn="1"/>
        </p:nvSpPr>
        <p:spPr>
          <a:xfrm>
            <a:off x="3741383" y="1302118"/>
            <a:ext cx="1008797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Tänan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685F28D9-6E47-4CFA-AF78-C6F066E0D01A}"/>
              </a:ext>
            </a:extLst>
          </p:cNvPr>
          <p:cNvSpPr txBox="1">
            <a:spLocks/>
          </p:cNvSpPr>
          <p:nvPr userDrawn="1"/>
        </p:nvSpPr>
        <p:spPr>
          <a:xfrm>
            <a:off x="8747587" y="478957"/>
            <a:ext cx="1058772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Hvala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91AC96EB-0DF7-4B66-B80F-09E16B997812}"/>
              </a:ext>
            </a:extLst>
          </p:cNvPr>
          <p:cNvSpPr txBox="1">
            <a:spLocks/>
          </p:cNvSpPr>
          <p:nvPr userDrawn="1"/>
        </p:nvSpPr>
        <p:spPr>
          <a:xfrm>
            <a:off x="10258308" y="478957"/>
            <a:ext cx="1643110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Blagodaria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6A6A8776-55AD-432B-A9A5-02DC1F11924C}"/>
              </a:ext>
            </a:extLst>
          </p:cNvPr>
          <p:cNvSpPr txBox="1">
            <a:spLocks/>
          </p:cNvSpPr>
          <p:nvPr userDrawn="1"/>
        </p:nvSpPr>
        <p:spPr>
          <a:xfrm>
            <a:off x="4884620" y="1302118"/>
            <a:ext cx="112021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Kiitos 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31" name="Title 5">
            <a:extLst>
              <a:ext uri="{FF2B5EF4-FFF2-40B4-BE49-F238E27FC236}">
                <a16:creationId xmlns:a16="http://schemas.microsoft.com/office/drawing/2014/main" id="{C672807A-A3A0-4387-B22D-403D5647CD29}"/>
              </a:ext>
            </a:extLst>
          </p:cNvPr>
          <p:cNvSpPr txBox="1">
            <a:spLocks/>
          </p:cNvSpPr>
          <p:nvPr userDrawn="1"/>
        </p:nvSpPr>
        <p:spPr>
          <a:xfrm>
            <a:off x="6139274" y="1302118"/>
            <a:ext cx="984569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Merci </a:t>
            </a:r>
            <a:endParaRPr sz="137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ADD47889-0A09-4EB7-8D01-0116C7840112}"/>
              </a:ext>
            </a:extLst>
          </p:cNvPr>
          <p:cNvSpPr txBox="1">
            <a:spLocks/>
          </p:cNvSpPr>
          <p:nvPr userDrawn="1"/>
        </p:nvSpPr>
        <p:spPr>
          <a:xfrm>
            <a:off x="7258284" y="1302118"/>
            <a:ext cx="126957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Danke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33" name="Title 5">
            <a:extLst>
              <a:ext uri="{FF2B5EF4-FFF2-40B4-BE49-F238E27FC236}">
                <a16:creationId xmlns:a16="http://schemas.microsoft.com/office/drawing/2014/main" id="{191F34EC-F0C6-4EB4-8D8C-61C85CD35407}"/>
              </a:ext>
            </a:extLst>
          </p:cNvPr>
          <p:cNvSpPr txBox="1">
            <a:spLocks/>
          </p:cNvSpPr>
          <p:nvPr userDrawn="1"/>
        </p:nvSpPr>
        <p:spPr>
          <a:xfrm>
            <a:off x="8662302" y="1302118"/>
            <a:ext cx="181793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l-GR" sz="2353">
                <a:solidFill>
                  <a:schemeClr val="bg1"/>
                </a:solidFill>
              </a:rPr>
              <a:t>Ευχαριστώ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661B4A0A-9C24-4CCF-BDC9-735F40B90D18}"/>
              </a:ext>
            </a:extLst>
          </p:cNvPr>
          <p:cNvSpPr txBox="1">
            <a:spLocks/>
          </p:cNvSpPr>
          <p:nvPr userDrawn="1"/>
        </p:nvSpPr>
        <p:spPr>
          <a:xfrm>
            <a:off x="329344" y="2010133"/>
            <a:ext cx="112021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Mahalo 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35" name="Title 5">
            <a:extLst>
              <a:ext uri="{FF2B5EF4-FFF2-40B4-BE49-F238E27FC236}">
                <a16:creationId xmlns:a16="http://schemas.microsoft.com/office/drawing/2014/main" id="{1016928A-F59A-4B87-93D5-448E249AF6D3}"/>
              </a:ext>
            </a:extLst>
          </p:cNvPr>
          <p:cNvSpPr txBox="1">
            <a:spLocks/>
          </p:cNvSpPr>
          <p:nvPr userDrawn="1"/>
        </p:nvSpPr>
        <p:spPr>
          <a:xfrm>
            <a:off x="1515146" y="2010133"/>
            <a:ext cx="970852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he-IL" sz="2353">
                <a:solidFill>
                  <a:schemeClr val="bg1"/>
                </a:solidFill>
              </a:rPr>
              <a:t>.תודה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36" name="Title 5">
            <a:extLst>
              <a:ext uri="{FF2B5EF4-FFF2-40B4-BE49-F238E27FC236}">
                <a16:creationId xmlns:a16="http://schemas.microsoft.com/office/drawing/2014/main" id="{6F2CFAA3-3029-4E0D-8500-C7430A2630E3}"/>
              </a:ext>
            </a:extLst>
          </p:cNvPr>
          <p:cNvSpPr txBox="1">
            <a:spLocks/>
          </p:cNvSpPr>
          <p:nvPr userDrawn="1"/>
        </p:nvSpPr>
        <p:spPr>
          <a:xfrm>
            <a:off x="2551591" y="2010133"/>
            <a:ext cx="1728293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Dhanyavād</a:t>
            </a:r>
            <a:r>
              <a:rPr sz="1961">
                <a:solidFill>
                  <a:schemeClr val="bg1"/>
                </a:solidFill>
              </a:rPr>
              <a:t>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53B5CB3E-4AEE-4C70-83FC-05F5724BF9F7}"/>
              </a:ext>
            </a:extLst>
          </p:cNvPr>
          <p:cNvSpPr txBox="1">
            <a:spLocks/>
          </p:cNvSpPr>
          <p:nvPr userDrawn="1"/>
        </p:nvSpPr>
        <p:spPr>
          <a:xfrm>
            <a:off x="4345473" y="2010133"/>
            <a:ext cx="1589217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Köszönöm 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38" name="Title 5">
            <a:extLst>
              <a:ext uri="{FF2B5EF4-FFF2-40B4-BE49-F238E27FC236}">
                <a16:creationId xmlns:a16="http://schemas.microsoft.com/office/drawing/2014/main" id="{39DA8E97-8F0C-4051-9B5C-4A001CEBC4A5}"/>
              </a:ext>
            </a:extLst>
          </p:cNvPr>
          <p:cNvSpPr txBox="1">
            <a:spLocks/>
          </p:cNvSpPr>
          <p:nvPr userDrawn="1"/>
        </p:nvSpPr>
        <p:spPr>
          <a:xfrm>
            <a:off x="6000281" y="2010133"/>
            <a:ext cx="112021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Takk </a:t>
            </a:r>
            <a:endParaRPr sz="1174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" name="Title 5">
            <a:extLst>
              <a:ext uri="{FF2B5EF4-FFF2-40B4-BE49-F238E27FC236}">
                <a16:creationId xmlns:a16="http://schemas.microsoft.com/office/drawing/2014/main" id="{7FB9F465-4098-4513-B298-006F3FC243F8}"/>
              </a:ext>
            </a:extLst>
          </p:cNvPr>
          <p:cNvSpPr txBox="1">
            <a:spLocks/>
          </p:cNvSpPr>
          <p:nvPr userDrawn="1"/>
        </p:nvSpPr>
        <p:spPr>
          <a:xfrm>
            <a:off x="7186084" y="2010133"/>
            <a:ext cx="1893393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Terima kasih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28F4F71F-7CCC-4444-8C0A-2BC5FCD556DE}"/>
              </a:ext>
            </a:extLst>
          </p:cNvPr>
          <p:cNvSpPr txBox="1">
            <a:spLocks/>
          </p:cNvSpPr>
          <p:nvPr userDrawn="1"/>
        </p:nvSpPr>
        <p:spPr>
          <a:xfrm>
            <a:off x="9145066" y="2010133"/>
            <a:ext cx="126957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Grazie </a:t>
            </a:r>
            <a:endParaRPr sz="1174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itle 5">
            <a:extLst>
              <a:ext uri="{FF2B5EF4-FFF2-40B4-BE49-F238E27FC236}">
                <a16:creationId xmlns:a16="http://schemas.microsoft.com/office/drawing/2014/main" id="{F63F1D51-94D3-463C-BCA0-D1048860F158}"/>
              </a:ext>
            </a:extLst>
          </p:cNvPr>
          <p:cNvSpPr txBox="1">
            <a:spLocks/>
          </p:cNvSpPr>
          <p:nvPr userDrawn="1"/>
        </p:nvSpPr>
        <p:spPr>
          <a:xfrm>
            <a:off x="270893" y="4105537"/>
            <a:ext cx="179370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ko-KR" altLang="en-US" sz="196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감사합니다</a:t>
            </a:r>
            <a:endParaRPr sz="1174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Title 5">
            <a:extLst>
              <a:ext uri="{FF2B5EF4-FFF2-40B4-BE49-F238E27FC236}">
                <a16:creationId xmlns:a16="http://schemas.microsoft.com/office/drawing/2014/main" id="{3288E6EE-7D4E-4FC6-AEAA-C89E1AB2300C}"/>
              </a:ext>
            </a:extLst>
          </p:cNvPr>
          <p:cNvSpPr txBox="1">
            <a:spLocks/>
          </p:cNvSpPr>
          <p:nvPr userDrawn="1"/>
        </p:nvSpPr>
        <p:spPr>
          <a:xfrm>
            <a:off x="2196702" y="4105537"/>
            <a:ext cx="1387689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Paldies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43" name="Title 5">
            <a:extLst>
              <a:ext uri="{FF2B5EF4-FFF2-40B4-BE49-F238E27FC236}">
                <a16:creationId xmlns:a16="http://schemas.microsoft.com/office/drawing/2014/main" id="{103E5444-E78D-4129-B9D3-5800DC7FC033}"/>
              </a:ext>
            </a:extLst>
          </p:cNvPr>
          <p:cNvSpPr txBox="1">
            <a:spLocks/>
          </p:cNvSpPr>
          <p:nvPr userDrawn="1"/>
        </p:nvSpPr>
        <p:spPr>
          <a:xfrm>
            <a:off x="3716491" y="4105537"/>
            <a:ext cx="1619356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Choukrane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44" name="Title 5">
            <a:extLst>
              <a:ext uri="{FF2B5EF4-FFF2-40B4-BE49-F238E27FC236}">
                <a16:creationId xmlns:a16="http://schemas.microsoft.com/office/drawing/2014/main" id="{4AA192D9-DA7C-4EA8-8820-401A65E443A9}"/>
              </a:ext>
            </a:extLst>
          </p:cNvPr>
          <p:cNvSpPr txBox="1">
            <a:spLocks/>
          </p:cNvSpPr>
          <p:nvPr userDrawn="1"/>
        </p:nvSpPr>
        <p:spPr>
          <a:xfrm>
            <a:off x="5467946" y="4105537"/>
            <a:ext cx="906546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Ačiū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45" name="Title 5">
            <a:extLst>
              <a:ext uri="{FF2B5EF4-FFF2-40B4-BE49-F238E27FC236}">
                <a16:creationId xmlns:a16="http://schemas.microsoft.com/office/drawing/2014/main" id="{DDFDB490-369C-4DA6-80BF-47E3682EE181}"/>
              </a:ext>
            </a:extLst>
          </p:cNvPr>
          <p:cNvSpPr txBox="1">
            <a:spLocks/>
          </p:cNvSpPr>
          <p:nvPr userDrawn="1"/>
        </p:nvSpPr>
        <p:spPr>
          <a:xfrm>
            <a:off x="1489261" y="4836507"/>
            <a:ext cx="1827712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az-Cyrl-AZ" sz="1961">
                <a:solidFill>
                  <a:schemeClr val="bg1"/>
                </a:solidFill>
              </a:rPr>
              <a:t>Баярлалаа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46" name="Title 5">
            <a:extLst>
              <a:ext uri="{FF2B5EF4-FFF2-40B4-BE49-F238E27FC236}">
                <a16:creationId xmlns:a16="http://schemas.microsoft.com/office/drawing/2014/main" id="{5274458F-0ACF-442C-B904-4589CAF7CCEC}"/>
              </a:ext>
            </a:extLst>
          </p:cNvPr>
          <p:cNvSpPr txBox="1">
            <a:spLocks/>
          </p:cNvSpPr>
          <p:nvPr userDrawn="1"/>
        </p:nvSpPr>
        <p:spPr>
          <a:xfrm>
            <a:off x="3415128" y="4836507"/>
            <a:ext cx="141341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Dziękuję</a:t>
            </a:r>
            <a:r>
              <a:rPr sz="2353">
                <a:solidFill>
                  <a:schemeClr val="bg1"/>
                </a:solidFill>
              </a:rPr>
              <a:t>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47" name="Title 5">
            <a:extLst>
              <a:ext uri="{FF2B5EF4-FFF2-40B4-BE49-F238E27FC236}">
                <a16:creationId xmlns:a16="http://schemas.microsoft.com/office/drawing/2014/main" id="{0867896C-5ACD-4D34-AC2A-C3ACFC72B7BD}"/>
              </a:ext>
            </a:extLst>
          </p:cNvPr>
          <p:cNvSpPr txBox="1">
            <a:spLocks/>
          </p:cNvSpPr>
          <p:nvPr userDrawn="1"/>
        </p:nvSpPr>
        <p:spPr>
          <a:xfrm>
            <a:off x="4782856" y="4836507"/>
            <a:ext cx="157633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Obrigado  </a:t>
            </a:r>
            <a:endParaRPr sz="1174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8" name="Title 5">
            <a:extLst>
              <a:ext uri="{FF2B5EF4-FFF2-40B4-BE49-F238E27FC236}">
                <a16:creationId xmlns:a16="http://schemas.microsoft.com/office/drawing/2014/main" id="{9C69DFDF-107A-4DA2-8B69-E475D6D1B5B7}"/>
              </a:ext>
            </a:extLst>
          </p:cNvPr>
          <p:cNvSpPr txBox="1">
            <a:spLocks/>
          </p:cNvSpPr>
          <p:nvPr userDrawn="1"/>
        </p:nvSpPr>
        <p:spPr>
          <a:xfrm>
            <a:off x="6506595" y="4105537"/>
            <a:ext cx="1730903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az-Cyrl-AZ" sz="196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Благодарам</a:t>
            </a:r>
            <a:r>
              <a:rPr lang="az-Cyrl-AZ" sz="1961">
                <a:solidFill>
                  <a:schemeClr val="bg1"/>
                </a:solidFill>
              </a:rPr>
              <a:t> </a:t>
            </a:r>
            <a:r>
              <a:rPr sz="1961">
                <a:solidFill>
                  <a:schemeClr val="bg1"/>
                </a:solidFill>
              </a:rPr>
              <a:t>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49" name="Title 5">
            <a:extLst>
              <a:ext uri="{FF2B5EF4-FFF2-40B4-BE49-F238E27FC236}">
                <a16:creationId xmlns:a16="http://schemas.microsoft.com/office/drawing/2014/main" id="{7267484C-3135-4C78-A27B-562B7A30AA80}"/>
              </a:ext>
            </a:extLst>
          </p:cNvPr>
          <p:cNvSpPr txBox="1">
            <a:spLocks/>
          </p:cNvSpPr>
          <p:nvPr userDrawn="1"/>
        </p:nvSpPr>
        <p:spPr>
          <a:xfrm>
            <a:off x="6457339" y="4836507"/>
            <a:ext cx="179054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Mulţumesc  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50" name="Title 5">
            <a:extLst>
              <a:ext uri="{FF2B5EF4-FFF2-40B4-BE49-F238E27FC236}">
                <a16:creationId xmlns:a16="http://schemas.microsoft.com/office/drawing/2014/main" id="{8BDA94CE-A672-466E-916A-B28D0FF2D068}"/>
              </a:ext>
            </a:extLst>
          </p:cNvPr>
          <p:cNvSpPr txBox="1">
            <a:spLocks/>
          </p:cNvSpPr>
          <p:nvPr userDrawn="1"/>
        </p:nvSpPr>
        <p:spPr>
          <a:xfrm>
            <a:off x="8346039" y="4836507"/>
            <a:ext cx="163929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az-Cyrl-AZ" sz="196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Спасибо</a:t>
            </a:r>
            <a:r>
              <a:rPr lang="az-Cyrl-AZ" sz="1961">
                <a:solidFill>
                  <a:schemeClr val="bg1"/>
                </a:solidFill>
              </a:rPr>
              <a:t>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51" name="Title 5">
            <a:extLst>
              <a:ext uri="{FF2B5EF4-FFF2-40B4-BE49-F238E27FC236}">
                <a16:creationId xmlns:a16="http://schemas.microsoft.com/office/drawing/2014/main" id="{FEB93314-7EEE-45A3-856A-D80B29277CC0}"/>
              </a:ext>
            </a:extLst>
          </p:cNvPr>
          <p:cNvSpPr txBox="1">
            <a:spLocks/>
          </p:cNvSpPr>
          <p:nvPr userDrawn="1"/>
        </p:nvSpPr>
        <p:spPr>
          <a:xfrm>
            <a:off x="9182862" y="5564316"/>
            <a:ext cx="1281356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X</a:t>
            </a:r>
            <a:r>
              <a:rPr lang="az-Cyrl-AZ" sz="1961">
                <a:solidFill>
                  <a:schemeClr val="bg1"/>
                </a:solidFill>
              </a:rPr>
              <a:t>вала </a:t>
            </a:r>
            <a:r>
              <a:rPr lang="el-GR" sz="1961">
                <a:solidFill>
                  <a:schemeClr val="bg1"/>
                </a:solidFill>
              </a:rPr>
              <a:t>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52" name="Title 5">
            <a:extLst>
              <a:ext uri="{FF2B5EF4-FFF2-40B4-BE49-F238E27FC236}">
                <a16:creationId xmlns:a16="http://schemas.microsoft.com/office/drawing/2014/main" id="{71CA8795-B166-4109-BBDD-8AE453393464}"/>
              </a:ext>
            </a:extLst>
          </p:cNvPr>
          <p:cNvSpPr txBox="1">
            <a:spLocks/>
          </p:cNvSpPr>
          <p:nvPr userDrawn="1"/>
        </p:nvSpPr>
        <p:spPr>
          <a:xfrm>
            <a:off x="270896" y="5564316"/>
            <a:ext cx="1344253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Ďakujem   </a:t>
            </a:r>
            <a:endParaRPr sz="1174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Title 5">
            <a:extLst>
              <a:ext uri="{FF2B5EF4-FFF2-40B4-BE49-F238E27FC236}">
                <a16:creationId xmlns:a16="http://schemas.microsoft.com/office/drawing/2014/main" id="{DEE662A9-F54A-48CB-B6CA-81631DDF0B9E}"/>
              </a:ext>
            </a:extLst>
          </p:cNvPr>
          <p:cNvSpPr txBox="1">
            <a:spLocks/>
          </p:cNvSpPr>
          <p:nvPr userDrawn="1"/>
        </p:nvSpPr>
        <p:spPr>
          <a:xfrm>
            <a:off x="1686154" y="5564316"/>
            <a:ext cx="816433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Tack </a:t>
            </a:r>
            <a:endParaRPr sz="137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4" name="Title 5">
            <a:extLst>
              <a:ext uri="{FF2B5EF4-FFF2-40B4-BE49-F238E27FC236}">
                <a16:creationId xmlns:a16="http://schemas.microsoft.com/office/drawing/2014/main" id="{02288AE3-4340-4B50-A2AC-E01AEE73EB41}"/>
              </a:ext>
            </a:extLst>
          </p:cNvPr>
          <p:cNvSpPr txBox="1">
            <a:spLocks/>
          </p:cNvSpPr>
          <p:nvPr userDrawn="1"/>
        </p:nvSpPr>
        <p:spPr>
          <a:xfrm>
            <a:off x="2573589" y="5564316"/>
            <a:ext cx="106510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Nandri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55" name="Title 5">
            <a:extLst>
              <a:ext uri="{FF2B5EF4-FFF2-40B4-BE49-F238E27FC236}">
                <a16:creationId xmlns:a16="http://schemas.microsoft.com/office/drawing/2014/main" id="{171B8DB7-38B4-4A7B-AD6F-4A6B324C23E8}"/>
              </a:ext>
            </a:extLst>
          </p:cNvPr>
          <p:cNvSpPr txBox="1">
            <a:spLocks/>
          </p:cNvSpPr>
          <p:nvPr userDrawn="1"/>
        </p:nvSpPr>
        <p:spPr>
          <a:xfrm>
            <a:off x="3709694" y="5564316"/>
            <a:ext cx="1654192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Kop khun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56" name="Title 5">
            <a:extLst>
              <a:ext uri="{FF2B5EF4-FFF2-40B4-BE49-F238E27FC236}">
                <a16:creationId xmlns:a16="http://schemas.microsoft.com/office/drawing/2014/main" id="{70F7BED7-F5B7-4E91-9C5A-F8E1A9EF2564}"/>
              </a:ext>
            </a:extLst>
          </p:cNvPr>
          <p:cNvSpPr txBox="1">
            <a:spLocks/>
          </p:cNvSpPr>
          <p:nvPr userDrawn="1"/>
        </p:nvSpPr>
        <p:spPr>
          <a:xfrm>
            <a:off x="5434893" y="5564316"/>
            <a:ext cx="233639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Teşekkür</a:t>
            </a:r>
            <a:r>
              <a:rPr sz="196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ederim </a:t>
            </a:r>
            <a:endParaRPr sz="1174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7" name="Title 5">
            <a:extLst>
              <a:ext uri="{FF2B5EF4-FFF2-40B4-BE49-F238E27FC236}">
                <a16:creationId xmlns:a16="http://schemas.microsoft.com/office/drawing/2014/main" id="{5B683C17-F1A5-40C4-A943-919FD3E69DBE}"/>
              </a:ext>
            </a:extLst>
          </p:cNvPr>
          <p:cNvSpPr txBox="1">
            <a:spLocks/>
          </p:cNvSpPr>
          <p:nvPr userDrawn="1"/>
        </p:nvSpPr>
        <p:spPr>
          <a:xfrm>
            <a:off x="7842286" y="5564316"/>
            <a:ext cx="126957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az-Cyrl-AZ" sz="2353">
                <a:solidFill>
                  <a:schemeClr val="bg1"/>
                </a:solidFill>
              </a:rPr>
              <a:t>Дякую </a:t>
            </a:r>
            <a:r>
              <a:rPr sz="2353">
                <a:solidFill>
                  <a:schemeClr val="bg1"/>
                </a:solidFill>
              </a:rPr>
              <a:t>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58" name="Title 5">
            <a:extLst>
              <a:ext uri="{FF2B5EF4-FFF2-40B4-BE49-F238E27FC236}">
                <a16:creationId xmlns:a16="http://schemas.microsoft.com/office/drawing/2014/main" id="{2C6D2DC7-80B9-4673-B981-A5FE4C3849C6}"/>
              </a:ext>
            </a:extLst>
          </p:cNvPr>
          <p:cNvSpPr txBox="1">
            <a:spLocks/>
          </p:cNvSpPr>
          <p:nvPr userDrawn="1"/>
        </p:nvSpPr>
        <p:spPr>
          <a:xfrm>
            <a:off x="10535225" y="5564317"/>
            <a:ext cx="1366192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Diolch </a:t>
            </a:r>
            <a:r>
              <a:rPr lang="el-GR" sz="2353">
                <a:solidFill>
                  <a:schemeClr val="bg1"/>
                </a:solidFill>
              </a:rPr>
              <a:t> 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59" name="Title 5">
            <a:extLst>
              <a:ext uri="{FF2B5EF4-FFF2-40B4-BE49-F238E27FC236}">
                <a16:creationId xmlns:a16="http://schemas.microsoft.com/office/drawing/2014/main" id="{C8A2F5C8-7BCA-4507-A8BA-813F58E9BF82}"/>
              </a:ext>
            </a:extLst>
          </p:cNvPr>
          <p:cNvSpPr txBox="1">
            <a:spLocks/>
          </p:cNvSpPr>
          <p:nvPr userDrawn="1"/>
        </p:nvSpPr>
        <p:spPr>
          <a:xfrm>
            <a:off x="10464217" y="2001714"/>
            <a:ext cx="138320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Grazzi 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60" name="Title 5">
            <a:extLst>
              <a:ext uri="{FF2B5EF4-FFF2-40B4-BE49-F238E27FC236}">
                <a16:creationId xmlns:a16="http://schemas.microsoft.com/office/drawing/2014/main" id="{271AFCFF-CB74-432A-B352-B475EFDA6F23}"/>
              </a:ext>
            </a:extLst>
          </p:cNvPr>
          <p:cNvSpPr txBox="1">
            <a:spLocks/>
          </p:cNvSpPr>
          <p:nvPr userDrawn="1"/>
        </p:nvSpPr>
        <p:spPr>
          <a:xfrm>
            <a:off x="10614680" y="1302118"/>
            <a:ext cx="1286737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1961">
                <a:solidFill>
                  <a:schemeClr val="bg1"/>
                </a:solidFill>
              </a:rPr>
              <a:t>A dank</a:t>
            </a:r>
            <a:endParaRPr sz="1174">
              <a:solidFill>
                <a:schemeClr val="bg1"/>
              </a:solidFill>
            </a:endParaRPr>
          </a:p>
        </p:txBody>
      </p:sp>
      <p:sp>
        <p:nvSpPr>
          <p:cNvPr id="61" name="Title 5">
            <a:extLst>
              <a:ext uri="{FF2B5EF4-FFF2-40B4-BE49-F238E27FC236}">
                <a16:creationId xmlns:a16="http://schemas.microsoft.com/office/drawing/2014/main" id="{D44AF945-FF0E-4A4B-B048-7F9E95F91EBF}"/>
              </a:ext>
            </a:extLst>
          </p:cNvPr>
          <p:cNvSpPr txBox="1">
            <a:spLocks/>
          </p:cNvSpPr>
          <p:nvPr userDrawn="1"/>
        </p:nvSpPr>
        <p:spPr>
          <a:xfrm>
            <a:off x="10083482" y="4836507"/>
            <a:ext cx="1817934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sz="2353">
                <a:solidFill>
                  <a:schemeClr val="bg1"/>
                </a:solidFill>
              </a:rPr>
              <a:t>Ngiyabonga</a:t>
            </a:r>
            <a:endParaRPr sz="1370">
              <a:solidFill>
                <a:schemeClr val="bg1"/>
              </a:solidFill>
            </a:endParaRPr>
          </a:p>
        </p:txBody>
      </p:sp>
      <p:sp>
        <p:nvSpPr>
          <p:cNvPr id="62" name="Title 5">
            <a:extLst>
              <a:ext uri="{FF2B5EF4-FFF2-40B4-BE49-F238E27FC236}">
                <a16:creationId xmlns:a16="http://schemas.microsoft.com/office/drawing/2014/main" id="{6E1C9A24-B9E0-4E45-B56A-481ED66A2730}"/>
              </a:ext>
            </a:extLst>
          </p:cNvPr>
          <p:cNvSpPr txBox="1">
            <a:spLocks/>
          </p:cNvSpPr>
          <p:nvPr userDrawn="1"/>
        </p:nvSpPr>
        <p:spPr>
          <a:xfrm>
            <a:off x="7714150" y="4105537"/>
            <a:ext cx="4539198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ja-JP" altLang="en-US" sz="1961">
                <a:solidFill>
                  <a:schemeClr val="bg1"/>
                </a:solidFill>
              </a:rPr>
              <a:t>ありがとうございました</a:t>
            </a:r>
          </a:p>
        </p:txBody>
      </p:sp>
      <p:sp>
        <p:nvSpPr>
          <p:cNvPr id="63" name="Title 5">
            <a:extLst>
              <a:ext uri="{FF2B5EF4-FFF2-40B4-BE49-F238E27FC236}">
                <a16:creationId xmlns:a16="http://schemas.microsoft.com/office/drawing/2014/main" id="{583FE1E4-63C0-49CA-ABD7-6C5F711147C7}"/>
              </a:ext>
            </a:extLst>
          </p:cNvPr>
          <p:cNvSpPr txBox="1">
            <a:spLocks/>
          </p:cNvSpPr>
          <p:nvPr userDrawn="1"/>
        </p:nvSpPr>
        <p:spPr>
          <a:xfrm>
            <a:off x="313020" y="4833549"/>
            <a:ext cx="1120211" cy="899409"/>
          </a:xfrm>
          <a:prstGeom prst="rect">
            <a:avLst/>
          </a:prstGeom>
        </p:spPr>
        <p:txBody>
          <a:bodyPr vert="horz" wrap="square" lIns="89592" tIns="0" rIns="89592" bIns="0" rtlCol="0" anchor="ctr" anchorCtr="0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ja-JP" altLang="en-US" sz="2745">
                <a:solidFill>
                  <a:schemeClr val="bg1"/>
                </a:solidFill>
              </a:rPr>
              <a:t>谢谢</a:t>
            </a:r>
            <a:endParaRPr sz="1567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679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Dark Blu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1CBACC6-F8D5-46F9-AAA2-A988ACF82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55107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79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03DDB-AF90-80FD-D9BB-F11F0E254C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35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Purple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1CBACC6-F8D5-46F9-AAA2-A988ACF82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55107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03DDB-AF90-80FD-D9BB-F11F0E254C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8347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962305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 Gray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83647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282494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128"/>
            <a:ext cx="11018520" cy="5539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94" lvl="0" indent="-228594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4966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Blu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26135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30189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22FD5-89B3-41AA-B8CC-2E492CB70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16" y="482194"/>
            <a:ext cx="5102292" cy="3790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2087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22FD5-89B3-41AA-B8CC-2E492CB70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16" y="482194"/>
            <a:ext cx="5102292" cy="3790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2090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22B60-F17D-FA3A-5E3A-A171BF4363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47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92F24-7813-6FF5-F0F9-537BA8308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30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D0AE8-88B0-9ED8-4936-8D7EF05B3D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704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2C657-6BA0-9BFC-90A6-640B4286A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9" y="479558"/>
            <a:ext cx="5148529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076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accent3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9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274320" bIns="0" anchor="ctr" anchorCtr="0">
            <a:noAutofit/>
          </a:bodyPr>
          <a:lstStyle>
            <a:lvl1pPr algn="r">
              <a:buFont typeface="Arial" pitchFamily="34" charset="0"/>
              <a:buNone/>
              <a:defRPr sz="353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49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5198" y="431211"/>
            <a:ext cx="2065142" cy="10861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Monoline icons   </a:t>
            </a:r>
            <a:r>
              <a:rPr lang="en-US" sz="784" b="0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>
              <a:solidFill>
                <a:schemeClr val="bg1"/>
              </a:solidFill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11023169" y="412550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29">
                <a:solidFill>
                  <a:schemeClr val="bg1"/>
                </a:solidFill>
              </a:endParaRPr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29">
                <a:solidFill>
                  <a:schemeClr val="bg1"/>
                </a:solidFill>
              </a:endParaRPr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29">
                <a:solidFill>
                  <a:schemeClr val="bg1"/>
                </a:solidFill>
              </a:endParaRPr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29">
                <a:solidFill>
                  <a:schemeClr val="bg1"/>
                </a:solidFill>
              </a:endParaRPr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29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1968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87"/>
            <a:ext cx="11018520" cy="5539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94" lvl="0" indent="-228594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487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brary_LargeSpot_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>
            <a:extLst>
              <a:ext uri="{FF2B5EF4-FFF2-40B4-BE49-F238E27FC236}">
                <a16:creationId xmlns:a16="http://schemas.microsoft.com/office/drawing/2014/main" id="{C2DF4D10-068F-B26F-CCF2-2BE9CCCD3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8747" y="2755282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6FD93F2F-7102-C841-FD74-6CD3685D5A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5317" y="2755282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2460182-E7BE-BF2B-2543-EDF2DE653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96051" y="2755282"/>
            <a:ext cx="2474913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7307B954-9F10-C5DF-E215-8C909F612D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67814" y="2755282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101BAA3C-7155-F2C4-A93E-E143F645DF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48747" y="4845897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B17230F4-2B47-2AFF-3E25-60A7E96DF6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5317" y="4845897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40054259-0FCD-3415-14E4-6D1665112E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96051" y="4845897"/>
            <a:ext cx="2474913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BDF55829-3396-157F-2323-3605CDB66B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7813" y="4845897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0C65E9B-4E82-8BFB-E513-17B7B4CC0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0857" y="5812617"/>
            <a:ext cx="10499425" cy="384721"/>
          </a:xfrm>
          <a:prstGeom prst="rect">
            <a:avLst/>
          </a:prstGeom>
        </p:spPr>
        <p:txBody>
          <a:bodyPr lIns="0" tIns="0" rIns="0" bIns="0" numCol="1" anchor="b"/>
          <a:lstStyle>
            <a:lvl1pPr>
              <a:lnSpc>
                <a:spcPct val="100000"/>
              </a:lnSpc>
              <a:defRPr sz="2500" b="0" i="0" spc="-5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2" name="Footer 1">
            <a:extLst>
              <a:ext uri="{FF2B5EF4-FFF2-40B4-BE49-F238E27FC236}">
                <a16:creationId xmlns:a16="http://schemas.microsoft.com/office/drawing/2014/main" id="{56E5D28A-1355-02CC-A36F-38BE52741E0D}"/>
              </a:ext>
            </a:extLst>
          </p:cNvPr>
          <p:cNvSpPr txBox="1"/>
          <p:nvPr userDrawn="1"/>
        </p:nvSpPr>
        <p:spPr>
          <a:xfrm>
            <a:off x="1143000" y="364645"/>
            <a:ext cx="43214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700" b="0" i="0" spc="16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700" b="0" i="0" kern="1200" spc="16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SPOT ILLUSTRATION GUIDELINES / LIBRARY</a:t>
            </a:r>
          </a:p>
        </p:txBody>
      </p:sp>
      <p:sp>
        <p:nvSpPr>
          <p:cNvPr id="3" name="Footer 4">
            <a:extLst>
              <a:ext uri="{FF2B5EF4-FFF2-40B4-BE49-F238E27FC236}">
                <a16:creationId xmlns:a16="http://schemas.microsoft.com/office/drawing/2014/main" id="{49DE1FD8-07FE-74A5-8FCB-804BB9333D91}"/>
              </a:ext>
            </a:extLst>
          </p:cNvPr>
          <p:cNvSpPr txBox="1"/>
          <p:nvPr userDrawn="1"/>
        </p:nvSpPr>
        <p:spPr>
          <a:xfrm>
            <a:off x="409269" y="2360508"/>
            <a:ext cx="800100" cy="1636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433"/>
              </a:lnSpc>
            </a:pPr>
            <a:fld id="{B650ECDD-2E3C-8346-A0F2-9705B290DA2A}" type="slidenum">
              <a:rPr lang="en-US" sz="1000" b="0" i="0" spc="0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lvl="0">
                <a:lnSpc>
                  <a:spcPts val="1433"/>
                </a:lnSpc>
              </a:pPr>
              <a:t>‹#›</a:t>
            </a:fld>
            <a:endParaRPr lang="en-US" sz="916" b="0" i="0" spc="0" baseline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486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brary_SmallSpot_12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3C85D288-002C-914A-1C08-4B0263E4FD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48748" y="2755282"/>
            <a:ext cx="170909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6FD93F2F-7102-C841-FD74-6CD3685D5A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2664" y="2756134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2460182-E7BE-BF2B-2543-EDF2DE653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15307" y="2756134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7307B954-9F10-C5DF-E215-8C909F612D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7949" y="2756134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74C4D576-68EE-38BC-BBF3-24A2341EBF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0592" y="2756134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C3DCFE77-6CD1-D569-1F48-1E8CAFD3E8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63233" y="2756134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9D0C44F9-B819-9517-6E28-2583F856E6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43337" y="467478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B72B6C3A-6956-400E-92EA-8EF29E81F9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2664" y="467478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5CBE24C3-36BB-E2DF-0F66-081ACF6447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15307" y="467478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5CBE1642-557E-AA3B-022F-F97AFA767E2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97949" y="467478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582527C8-B4C5-579D-FFD0-5250A152E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592" y="467478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BB77D544-6619-A62B-3244-59F5B01955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63233" y="467478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5F6CF6AC-309A-8E01-80B5-DD05DBEBE7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0857" y="5812617"/>
            <a:ext cx="10499425" cy="384721"/>
          </a:xfrm>
          <a:prstGeom prst="rect">
            <a:avLst/>
          </a:prstGeom>
        </p:spPr>
        <p:txBody>
          <a:bodyPr lIns="0" tIns="0" rIns="0" bIns="0" numCol="1" anchor="b"/>
          <a:lstStyle>
            <a:lvl1pPr>
              <a:lnSpc>
                <a:spcPct val="100000"/>
              </a:lnSpc>
              <a:defRPr sz="2500" b="0" i="0" spc="-5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2" name="Footer 1">
            <a:extLst>
              <a:ext uri="{FF2B5EF4-FFF2-40B4-BE49-F238E27FC236}">
                <a16:creationId xmlns:a16="http://schemas.microsoft.com/office/drawing/2014/main" id="{23B7F61E-54C9-2669-3D7C-8F4A08721415}"/>
              </a:ext>
            </a:extLst>
          </p:cNvPr>
          <p:cNvSpPr txBox="1"/>
          <p:nvPr userDrawn="1"/>
        </p:nvSpPr>
        <p:spPr>
          <a:xfrm>
            <a:off x="1143000" y="364645"/>
            <a:ext cx="43214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700" b="0" i="0" spc="16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700" b="0" i="0" kern="1200" spc="16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SPOT ILLUSTRATION GUIDELINES / LIBRARY</a:t>
            </a:r>
          </a:p>
        </p:txBody>
      </p:sp>
      <p:sp>
        <p:nvSpPr>
          <p:cNvPr id="3" name="Footer 4">
            <a:extLst>
              <a:ext uri="{FF2B5EF4-FFF2-40B4-BE49-F238E27FC236}">
                <a16:creationId xmlns:a16="http://schemas.microsoft.com/office/drawing/2014/main" id="{48955925-A4A9-1851-2927-57CE5B6CFA81}"/>
              </a:ext>
            </a:extLst>
          </p:cNvPr>
          <p:cNvSpPr txBox="1"/>
          <p:nvPr userDrawn="1"/>
        </p:nvSpPr>
        <p:spPr>
          <a:xfrm>
            <a:off x="409269" y="2360508"/>
            <a:ext cx="800100" cy="1636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433"/>
              </a:lnSpc>
            </a:pPr>
            <a:fld id="{B650ECDD-2E3C-8346-A0F2-9705B290DA2A}" type="slidenum">
              <a:rPr lang="en-US" sz="1000" b="0" i="0" spc="0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lvl="0">
                <a:lnSpc>
                  <a:spcPts val="1433"/>
                </a:lnSpc>
              </a:pPr>
              <a:t>‹#›</a:t>
            </a:fld>
            <a:endParaRPr lang="en-US" sz="916" b="0" i="0" spc="0" baseline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33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brary_LargeSpot_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">
            <a:extLst>
              <a:ext uri="{FF2B5EF4-FFF2-40B4-BE49-F238E27FC236}">
                <a16:creationId xmlns:a16="http://schemas.microsoft.com/office/drawing/2014/main" id="{8254EABA-3FD8-D428-2543-8BE793C4C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0857" y="5812617"/>
            <a:ext cx="10499425" cy="384721"/>
          </a:xfrm>
          <a:prstGeom prst="rect">
            <a:avLst/>
          </a:prstGeom>
        </p:spPr>
        <p:txBody>
          <a:bodyPr lIns="0" tIns="0" rIns="0" bIns="0" numCol="1" anchor="b"/>
          <a:lstStyle>
            <a:lvl1pPr>
              <a:lnSpc>
                <a:spcPct val="100000"/>
              </a:lnSpc>
              <a:defRPr sz="2500" b="0" i="0" spc="-5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C2DF4D10-068F-B26F-CCF2-2BE9CCCD3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2363" y="3437242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6FD93F2F-7102-C841-FD74-6CD3685D5A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6798" y="3437242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2460182-E7BE-BF2B-2543-EDF2DE653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01233" y="3437242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7307B954-9F10-C5DF-E215-8C909F612D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5669" y="3437242"/>
            <a:ext cx="2476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Footer 1">
            <a:extLst>
              <a:ext uri="{FF2B5EF4-FFF2-40B4-BE49-F238E27FC236}">
                <a16:creationId xmlns:a16="http://schemas.microsoft.com/office/drawing/2014/main" id="{D398D38C-04E0-419B-6144-0E374E41A2FB}"/>
              </a:ext>
            </a:extLst>
          </p:cNvPr>
          <p:cNvSpPr txBox="1"/>
          <p:nvPr userDrawn="1"/>
        </p:nvSpPr>
        <p:spPr>
          <a:xfrm>
            <a:off x="1143000" y="364645"/>
            <a:ext cx="43214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700" b="0" i="0" spc="16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700" b="0" i="0" kern="1200" spc="16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SPOT ILLUSTRATION GUIDELINES / LIBRARY</a:t>
            </a:r>
          </a:p>
        </p:txBody>
      </p:sp>
      <p:sp>
        <p:nvSpPr>
          <p:cNvPr id="6" name="Footer 4">
            <a:extLst>
              <a:ext uri="{FF2B5EF4-FFF2-40B4-BE49-F238E27FC236}">
                <a16:creationId xmlns:a16="http://schemas.microsoft.com/office/drawing/2014/main" id="{E427E2EE-FF4B-EB06-6178-8DD0559E4CA8}"/>
              </a:ext>
            </a:extLst>
          </p:cNvPr>
          <p:cNvSpPr txBox="1"/>
          <p:nvPr userDrawn="1"/>
        </p:nvSpPr>
        <p:spPr>
          <a:xfrm>
            <a:off x="409269" y="2360508"/>
            <a:ext cx="800100" cy="1636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433"/>
              </a:lnSpc>
            </a:pPr>
            <a:fld id="{B650ECDD-2E3C-8346-A0F2-9705B290DA2A}" type="slidenum">
              <a:rPr lang="en-US" sz="1000" b="0" i="0" spc="0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lvl="0">
                <a:lnSpc>
                  <a:spcPts val="1433"/>
                </a:lnSpc>
              </a:pPr>
              <a:t>‹#›</a:t>
            </a:fld>
            <a:endParaRPr lang="en-US" sz="916" b="0" i="0" spc="0" baseline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708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brary_SmallSpot_10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>
            <a:extLst>
              <a:ext uri="{FF2B5EF4-FFF2-40B4-BE49-F238E27FC236}">
                <a16:creationId xmlns:a16="http://schemas.microsoft.com/office/drawing/2014/main" id="{C2DF4D10-068F-B26F-CCF2-2BE9CCCD3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218" y="2756647"/>
            <a:ext cx="1581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6FD93F2F-7102-C841-FD74-6CD3685D5A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6012" y="2756647"/>
            <a:ext cx="1584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2460182-E7BE-BF2B-2543-EDF2DE653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7806" y="2756647"/>
            <a:ext cx="1584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7307B954-9F10-C5DF-E215-8C909F612D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9600" y="2756647"/>
            <a:ext cx="1584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B0E746EB-563C-A988-A2F1-BC7A95B477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1395" y="2756647"/>
            <a:ext cx="1584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7B93E518-7D79-1F83-CE8A-B1647C6741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7828" y="4678149"/>
            <a:ext cx="1581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1EC1E2E1-77C8-6BCF-C9DF-E329A12B23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76622" y="4678149"/>
            <a:ext cx="1584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58E7A494-F116-DA77-9A9F-16FC9D25E9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08416" y="4678149"/>
            <a:ext cx="1584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513779CB-62A0-284A-DF8A-85B90F983E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0210" y="4678149"/>
            <a:ext cx="1584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D1B2E6C8-7BB4-895F-BF2B-9FB712C677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72005" y="4678149"/>
            <a:ext cx="158496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01E12FBF-72D1-D430-D906-08597ECBE9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0857" y="5812617"/>
            <a:ext cx="10499425" cy="384721"/>
          </a:xfrm>
          <a:prstGeom prst="rect">
            <a:avLst/>
          </a:prstGeom>
        </p:spPr>
        <p:txBody>
          <a:bodyPr lIns="0" tIns="0" rIns="0" bIns="0" numCol="1" anchor="b"/>
          <a:lstStyle>
            <a:lvl1pPr>
              <a:lnSpc>
                <a:spcPct val="100000"/>
              </a:lnSpc>
              <a:defRPr sz="2500" b="0" i="0" spc="-5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2" name="Footer 1">
            <a:extLst>
              <a:ext uri="{FF2B5EF4-FFF2-40B4-BE49-F238E27FC236}">
                <a16:creationId xmlns:a16="http://schemas.microsoft.com/office/drawing/2014/main" id="{B3827863-A27A-14FE-BFFF-EDA348F40797}"/>
              </a:ext>
            </a:extLst>
          </p:cNvPr>
          <p:cNvSpPr txBox="1"/>
          <p:nvPr userDrawn="1"/>
        </p:nvSpPr>
        <p:spPr>
          <a:xfrm>
            <a:off x="1143000" y="364645"/>
            <a:ext cx="43214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700" b="0" i="0" spc="16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700" b="0" i="0" kern="1200" spc="16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SPOT ILLUSTRATION GUIDELINES / LIBRARY</a:t>
            </a:r>
          </a:p>
        </p:txBody>
      </p:sp>
      <p:sp>
        <p:nvSpPr>
          <p:cNvPr id="3" name="Footer 4">
            <a:extLst>
              <a:ext uri="{FF2B5EF4-FFF2-40B4-BE49-F238E27FC236}">
                <a16:creationId xmlns:a16="http://schemas.microsoft.com/office/drawing/2014/main" id="{190FA053-0F01-DE90-C2BA-773E39DFCF9F}"/>
              </a:ext>
            </a:extLst>
          </p:cNvPr>
          <p:cNvSpPr txBox="1"/>
          <p:nvPr userDrawn="1"/>
        </p:nvSpPr>
        <p:spPr>
          <a:xfrm>
            <a:off x="409269" y="2360508"/>
            <a:ext cx="800100" cy="1636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433"/>
              </a:lnSpc>
            </a:pPr>
            <a:fld id="{B650ECDD-2E3C-8346-A0F2-9705B290DA2A}" type="slidenum">
              <a:rPr lang="en-US" sz="1000" b="0" i="0" spc="0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lvl="0">
                <a:lnSpc>
                  <a:spcPts val="1433"/>
                </a:lnSpc>
              </a:pPr>
              <a:t>‹#›</a:t>
            </a:fld>
            <a:endParaRPr lang="en-US" sz="916" b="0" i="0" spc="0" baseline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16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brary_SmallSpot_1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585C1CC1-E873-ACCE-CC29-80282CAF4A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0110" y="212551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74BE8914-D772-140F-3507-970FC5682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2664" y="212551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64FE1B5-E5AF-9943-02CC-C5109FB602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15307" y="212551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CDFD7A6B-1BE9-D800-15E7-6A1BABCFFC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7949" y="212551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EC1B8F6D-B342-C03F-F8A3-4F3EF95338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0592" y="212551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505B1AF4-C831-EB9B-92C0-1A1415C8A7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63233" y="2125518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1957275-245A-18BB-E862-C050B975CD6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9773" y="3401902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A79B6482-53F8-C484-1CB2-1C65DD53BA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32327" y="3401902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5BD9BC70-3F32-8EC5-60B2-BE6D4A0BFA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14969" y="3401902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4DB3C29B-E6BD-61A1-C0D4-602F6368E4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7612" y="3401902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59080FE-DC27-FC45-C6D2-895693E1BA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80254" y="3401902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C378051B-E7DE-A1F9-45EB-1C99A487E1E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62896" y="3401902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1" name="Text 1">
            <a:extLst>
              <a:ext uri="{FF2B5EF4-FFF2-40B4-BE49-F238E27FC236}">
                <a16:creationId xmlns:a16="http://schemas.microsoft.com/office/drawing/2014/main" id="{BF63DC12-D8B3-A794-503F-B0AE87C3BFB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49773" y="4678517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FC86842F-3840-58D1-C427-8EB30785744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932327" y="4678517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7" name="Text 3">
            <a:extLst>
              <a:ext uri="{FF2B5EF4-FFF2-40B4-BE49-F238E27FC236}">
                <a16:creationId xmlns:a16="http://schemas.microsoft.com/office/drawing/2014/main" id="{951AAEC4-0F2B-8400-6673-406A8D77298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14969" y="4678517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D2D4F4FB-3B11-EE76-C778-FC067CBDC9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97612" y="4678517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009FB1D8-2277-AA80-1EA1-1FE955A86C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80254" y="4678517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C8DF61D6-DFB2-1EDB-AE4A-4CC7562495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062896" y="4678517"/>
            <a:ext cx="1714500" cy="1538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600"/>
              </a:spcAft>
              <a:buNone/>
              <a:defRPr sz="1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DFCE984A-5C5D-ABD1-E0BC-5A29F41E6A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0857" y="5812617"/>
            <a:ext cx="10499425" cy="384721"/>
          </a:xfrm>
          <a:prstGeom prst="rect">
            <a:avLst/>
          </a:prstGeom>
        </p:spPr>
        <p:txBody>
          <a:bodyPr lIns="0" tIns="0" rIns="0" bIns="0" numCol="1" anchor="b"/>
          <a:lstStyle>
            <a:lvl1pPr>
              <a:lnSpc>
                <a:spcPct val="100000"/>
              </a:lnSpc>
              <a:defRPr sz="2500" b="0" i="0" spc="-5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2" name="Footer 1">
            <a:extLst>
              <a:ext uri="{FF2B5EF4-FFF2-40B4-BE49-F238E27FC236}">
                <a16:creationId xmlns:a16="http://schemas.microsoft.com/office/drawing/2014/main" id="{580AF9EA-E156-7B71-08E0-C386A477CB7E}"/>
              </a:ext>
            </a:extLst>
          </p:cNvPr>
          <p:cNvSpPr txBox="1"/>
          <p:nvPr userDrawn="1"/>
        </p:nvSpPr>
        <p:spPr>
          <a:xfrm>
            <a:off x="1143000" y="364645"/>
            <a:ext cx="43214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700" b="0" i="0" spc="16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en-US" sz="700" b="0" i="0" kern="1200" spc="16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SPOT ILLUSTRATION GUIDELINES / LIBRARY</a:t>
            </a:r>
          </a:p>
        </p:txBody>
      </p:sp>
      <p:sp>
        <p:nvSpPr>
          <p:cNvPr id="3" name="Footer 4">
            <a:extLst>
              <a:ext uri="{FF2B5EF4-FFF2-40B4-BE49-F238E27FC236}">
                <a16:creationId xmlns:a16="http://schemas.microsoft.com/office/drawing/2014/main" id="{A4464C48-ED48-5BD3-56CC-C81415CBEFB7}"/>
              </a:ext>
            </a:extLst>
          </p:cNvPr>
          <p:cNvSpPr txBox="1"/>
          <p:nvPr userDrawn="1"/>
        </p:nvSpPr>
        <p:spPr>
          <a:xfrm>
            <a:off x="409269" y="2360508"/>
            <a:ext cx="800100" cy="1636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433"/>
              </a:lnSpc>
            </a:pPr>
            <a:fld id="{B650ECDD-2E3C-8346-A0F2-9705B290DA2A}" type="slidenum">
              <a:rPr lang="en-US" sz="1000" b="0" i="0" spc="0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lvl="0">
                <a:lnSpc>
                  <a:spcPts val="1433"/>
                </a:lnSpc>
              </a:pPr>
              <a:t>‹#›</a:t>
            </a:fld>
            <a:endParaRPr lang="en-US" sz="916" b="0" i="0" spc="0" baseline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303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liquid shap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C880643A-B2D2-2160-02D7-B003FDE7D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7175" y="0"/>
            <a:ext cx="10664825" cy="6863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8FE7B0-C945-A347-67D4-62B0D9FFBB06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6F807A6-CFC2-BA04-2013-E052B580F4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FBD71-F6D9-C549-C05A-D1A1BE41B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4ECB11-7E65-D743-6C3B-6D8F2FFC86E7}"/>
              </a:ext>
            </a:extLst>
          </p:cNvPr>
          <p:cNvGrpSpPr/>
          <p:nvPr userDrawn="1"/>
        </p:nvGrpSpPr>
        <p:grpSpPr>
          <a:xfrm>
            <a:off x="394789" y="329085"/>
            <a:ext cx="4807652" cy="196079"/>
            <a:chOff x="1936751" y="3195843"/>
            <a:chExt cx="4904059" cy="200011"/>
          </a:xfrm>
        </p:grpSpPr>
        <p:pic>
          <p:nvPicPr>
            <p:cNvPr id="4" name="MS logo white - EMF" descr="Microsoft logo white text version">
              <a:extLst>
                <a:ext uri="{FF2B5EF4-FFF2-40B4-BE49-F238E27FC236}">
                  <a16:creationId xmlns:a16="http://schemas.microsoft.com/office/drawing/2014/main" id="{D0EDD23C-14BC-9F24-A05D-A44D5851E4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 bwMode="black">
            <a:xfrm>
              <a:off x="1936751" y="3201289"/>
              <a:ext cx="905510" cy="193932"/>
            </a:xfrm>
            <a:prstGeom prst="rect">
              <a:avLst/>
            </a:prstGeom>
          </p:spPr>
        </p:pic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43D50931-E6C9-ED75-FEE7-CA66579BA0D1}"/>
                </a:ext>
              </a:extLst>
            </p:cNvPr>
            <p:cNvSpPr txBox="1"/>
            <p:nvPr userDrawn="1"/>
          </p:nvSpPr>
          <p:spPr>
            <a:xfrm>
              <a:off x="2992754" y="3195843"/>
              <a:ext cx="3848056" cy="2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431"/>
              <a:r>
                <a:rPr lang="en-US" sz="1274">
                  <a:solidFill>
                    <a:srgbClr val="FFFFFF"/>
                  </a:solidFill>
                  <a:latin typeface="Segoe UI Semibold"/>
                  <a:ea typeface="Calibri" panose="020F0502020204030204" pitchFamily="34" charset="0"/>
                </a:rPr>
                <a:t>Azure Digital &amp; App Innovation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FD365F3-0585-F619-F1D3-72FB8A77D6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2270" y="3199006"/>
              <a:ext cx="0" cy="194987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9973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lorfulness, purple, fractal art, violet&#10;&#10;Description automatically generated">
            <a:extLst>
              <a:ext uri="{FF2B5EF4-FFF2-40B4-BE49-F238E27FC236}">
                <a16:creationId xmlns:a16="http://schemas.microsoft.com/office/drawing/2014/main" id="{84C03D7E-528F-66F0-8203-5A2E32A59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581" y="1"/>
            <a:ext cx="12235582" cy="68836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59495-E984-692D-1A4F-D09A273D3D2D}"/>
              </a:ext>
            </a:extLst>
          </p:cNvPr>
          <p:cNvSpPr/>
          <p:nvPr userDrawn="1"/>
        </p:nvSpPr>
        <p:spPr bwMode="auto">
          <a:xfrm>
            <a:off x="-43582" y="1"/>
            <a:ext cx="12235582" cy="6883687"/>
          </a:xfrm>
          <a:prstGeom prst="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99160">
                <a:schemeClr val="tx2">
                  <a:alpha val="0"/>
                </a:schemeClr>
              </a:gs>
              <a:gs pos="50000">
                <a:schemeClr val="accent1">
                  <a:alpha val="7500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20304-65D3-EC4F-D6F6-8AA622CA9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10" y="479558"/>
            <a:ext cx="2700638" cy="381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8866F-3BA3-FE46-55EA-A1B9B80D87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6D7804B-F691-6C2C-4F4A-1CB2E9E2E3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279ACD-924F-02E3-B195-8F8156C53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515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wavy background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1B38B6F-86B5-0B39-F426-AB1AC4B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1"/>
            <a:ext cx="12192000" cy="6858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0763794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D4FFD8A-65BB-9450-C9FE-089AABD3A5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667801-73A3-F015-2E04-81DA9F6E0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EA42E-4648-E6DC-6375-D9F03423C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164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wirly background&#10;&#10;Description automatically generated with medium confidence">
            <a:extLst>
              <a:ext uri="{FF2B5EF4-FFF2-40B4-BE49-F238E27FC236}">
                <a16:creationId xmlns:a16="http://schemas.microsoft.com/office/drawing/2014/main" id="{29320DE6-E74D-BD91-D87F-8ACBC33C86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2191999" cy="6857027"/>
          </a:xfrm>
          <a:prstGeom prst="rect">
            <a:avLst/>
          </a:prstGeom>
          <a:gradFill flip="none" rotWithShape="1">
            <a:gsLst>
              <a:gs pos="0">
                <a:srgbClr val="091F2C">
                  <a:alpha val="34000"/>
                </a:srgbClr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30000"/>
                </a:schemeClr>
              </a:gs>
              <a:gs pos="30000">
                <a:schemeClr val="accent1">
                  <a:alpha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A738F3A-B040-6FED-FC76-21CD35E068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867F7-475F-A358-E75A-71ADBC15E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53709-CD26-FC49-4688-554323588B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578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liquid shap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C880643A-B2D2-2160-02D7-B003FDE7D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7175" y="0"/>
            <a:ext cx="10664825" cy="6863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8FE7B0-C945-A347-67D4-62B0D9FFBB06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6F807A6-CFC2-BA04-2013-E052B580F4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FBD71-F6D9-C549-C05A-D1A1BE41B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C6034-C501-28DF-9732-E3670EEC5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8688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94" lvl="0" indent="-228594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1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94" lvl="0" indent="-228594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0936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swirly background&#10;&#10;Description automatically generated with medium confidence">
            <a:extLst>
              <a:ext uri="{FF2B5EF4-FFF2-40B4-BE49-F238E27FC236}">
                <a16:creationId xmlns:a16="http://schemas.microsoft.com/office/drawing/2014/main" id="{DD8CF701-3FD6-19E2-A715-4D140CF849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12" y="-1"/>
            <a:ext cx="12205311" cy="68656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1960028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70000">
                <a:schemeClr val="accent4">
                  <a:alpha val="7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>
                  <a:alpha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0D18CA6F-F50E-5D5C-CD32-52489360E4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4C95C-284C-3812-A8B1-5FDA41FDA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2411A-C1A9-D24D-DA52-66CC811D9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0101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swirly design&#10;&#10;Description automatically generated with medium confidence">
            <a:extLst>
              <a:ext uri="{FF2B5EF4-FFF2-40B4-BE49-F238E27FC236}">
                <a16:creationId xmlns:a16="http://schemas.microsoft.com/office/drawing/2014/main" id="{2A94BE37-F890-2000-D504-AC0885344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5124" y="0"/>
            <a:ext cx="8586878" cy="6857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DC2572E-A053-E253-F442-CAF3833F6B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75A0E-E0F2-6F75-CB54-7C6AEE208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981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nd purple shapes&#10;&#10;Description automatically generated">
            <a:extLst>
              <a:ext uri="{FF2B5EF4-FFF2-40B4-BE49-F238E27FC236}">
                <a16:creationId xmlns:a16="http://schemas.microsoft.com/office/drawing/2014/main" id="{E9D54272-5574-8F55-7E41-2D0C37F9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8744" y="1"/>
            <a:ext cx="8683256" cy="68570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EE5915C-CDF9-24F9-6EFC-F479B0760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76AE84-A11F-7527-3142-84E64AE1D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1388F-572A-5C5D-9321-BAD7E5562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075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nd purple shapes&#10;&#10;Description automatically generated">
            <a:extLst>
              <a:ext uri="{FF2B5EF4-FFF2-40B4-BE49-F238E27FC236}">
                <a16:creationId xmlns:a16="http://schemas.microsoft.com/office/drawing/2014/main" id="{E9D54272-5574-8F55-7E41-2D0C37F9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5"/>
          <a:stretch/>
        </p:blipFill>
        <p:spPr>
          <a:xfrm flipH="1">
            <a:off x="3570990" y="1"/>
            <a:ext cx="8683256" cy="68570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1" y="1"/>
            <a:ext cx="11052313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3CBC4B1-1BC5-D397-DC1F-F61C987E40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56C893-641C-026D-6EA5-904FE0636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16EEC-9F60-E637-ADD3-0295646A3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678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background&#10;&#10;Description automatically generated">
            <a:extLst>
              <a:ext uri="{FF2B5EF4-FFF2-40B4-BE49-F238E27FC236}">
                <a16:creationId xmlns:a16="http://schemas.microsoft.com/office/drawing/2014/main" id="{13A42DD2-73FB-260D-34FF-CC63AF265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7EE5B-6D73-3E75-1D85-9E8142C6322F}"/>
              </a:ext>
            </a:extLst>
          </p:cNvPr>
          <p:cNvSpPr/>
          <p:nvPr userDrawn="1"/>
        </p:nvSpPr>
        <p:spPr bwMode="auto">
          <a:xfrm>
            <a:off x="0" y="1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70000">
                <a:schemeClr val="accent4">
                  <a:alpha val="60000"/>
                </a:schemeClr>
              </a:gs>
              <a:gs pos="100000">
                <a:schemeClr val="accent4">
                  <a:alpha val="0"/>
                </a:schemeClr>
              </a:gs>
              <a:gs pos="35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3CBC4B1-1BC5-D397-DC1F-F61C987E40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36347C-27EE-679A-969E-2072F447E9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5FB10-AF3F-F52D-D18A-7B027918C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243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Gradi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blue and pink background&#10;&#10;Description automatically generated">
            <a:extLst>
              <a:ext uri="{FF2B5EF4-FFF2-40B4-BE49-F238E27FC236}">
                <a16:creationId xmlns:a16="http://schemas.microsoft.com/office/drawing/2014/main" id="{0C28F948-6177-A071-8D77-A1405EBE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EF3967-0F83-0D68-A74A-8A08461311D9}"/>
              </a:ext>
            </a:extLst>
          </p:cNvPr>
          <p:cNvSpPr/>
          <p:nvPr userDrawn="1"/>
        </p:nvSpPr>
        <p:spPr bwMode="auto">
          <a:xfrm>
            <a:off x="0" y="974"/>
            <a:ext cx="12192000" cy="6857027"/>
          </a:xfrm>
          <a:prstGeom prst="rect">
            <a:avLst/>
          </a:prstGeom>
          <a:gradFill flip="none" rotWithShape="1">
            <a:gsLst>
              <a:gs pos="0">
                <a:srgbClr val="091F2C"/>
              </a:gs>
              <a:gs pos="60000">
                <a:schemeClr val="accent4">
                  <a:alpha val="30000"/>
                </a:schemeClr>
              </a:gs>
              <a:gs pos="100000">
                <a:schemeClr val="accent4">
                  <a:alpha val="0"/>
                </a:schemeClr>
              </a:gs>
              <a:gs pos="30000">
                <a:schemeClr val="accent1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BA143-5662-8780-6CA8-E45212CC3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2" y="2925802"/>
            <a:ext cx="999392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3CBC4B1-1BC5-D397-DC1F-F61C987E40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52534"/>
            <a:ext cx="536285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309FB-AA8A-784B-C513-32DE1CBAB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023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5ACBF0"/>
          </p15:clr>
        </p15:guide>
        <p15:guide id="2" orient="horz" pos="2491">
          <p15:clr>
            <a:srgbClr val="5ACBF0"/>
          </p15:clr>
        </p15:guide>
        <p15:guide id="3" pos="3917">
          <p15:clr>
            <a:srgbClr val="5ACBF0"/>
          </p15:clr>
        </p15:guide>
        <p15:guide id="4" orient="horz" pos="2192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ark Blu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3266"/>
            <a:ext cx="915035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73AFB5-73FC-4055-0C5D-D673AF7068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0800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ark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3266"/>
            <a:ext cx="915035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2CEB1-DF46-A1CE-000A-2B798862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338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3266"/>
            <a:ext cx="915035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525F8-CDC0-7324-905F-5119F1B240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731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urpl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43266"/>
            <a:ext cx="8263075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6AE7A-3501-1DF0-FF2B-7F0E11826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418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1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1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9642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urpl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3266"/>
            <a:ext cx="915035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66E79F-E007-26B1-C054-EC614BD27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40" y="483333"/>
            <a:ext cx="2700637" cy="380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3974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1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055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E646B-0230-0D51-F4C3-2F80C18AA1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317" y="482194"/>
            <a:ext cx="2666743" cy="3790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709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background&#10;&#10;Description automatically generated with medium confidence">
            <a:extLst>
              <a:ext uri="{FF2B5EF4-FFF2-40B4-BE49-F238E27FC236}">
                <a16:creationId xmlns:a16="http://schemas.microsoft.com/office/drawing/2014/main" id="{D4F7DA59-DE29-02A7-C9DF-786C9161EC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12" y="-1"/>
            <a:ext cx="12205311" cy="6865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89411-415A-28ED-7860-D9895F10CA81}"/>
              </a:ext>
            </a:extLst>
          </p:cNvPr>
          <p:cNvSpPr/>
          <p:nvPr userDrawn="1"/>
        </p:nvSpPr>
        <p:spPr bwMode="auto">
          <a:xfrm>
            <a:off x="0" y="1"/>
            <a:ext cx="12205311" cy="685702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19507" tIns="95605" rIns="119507" bIns="956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28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7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CBACC6-F8D5-46F9-AAA2-A988ACF82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55107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5B4EC-7995-4F23-FAC6-96B9B3563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10" y="479558"/>
            <a:ext cx="2690620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9506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Dark Blu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1CBACC6-F8D5-46F9-AAA2-A988ACF82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55107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79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4F0E0-20A5-0070-4CAE-9747D6C1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10" y="479558"/>
            <a:ext cx="2690620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231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Purple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1CBACC6-F8D5-46F9-AAA2-A988ACF82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55107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chemeClr val="accent3"/>
                    </a:gs>
                    <a:gs pos="80000">
                      <a:schemeClr val="accent6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224FF-6F90-3885-9276-824897645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10" y="479558"/>
            <a:ext cx="2690620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324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logo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01C12-CC1A-D198-1D78-A52B8416A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10" y="479558"/>
            <a:ext cx="2690620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767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logo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85CE5-5C67-CD40-D390-559E2A4AD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10" y="479558"/>
            <a:ext cx="2690620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46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osing logo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3214C-A120-033C-97F3-9A398CBB5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10" y="479558"/>
            <a:ext cx="2690620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548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log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58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FCF22-6308-4821-763E-CD5070E2AD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10" y="479558"/>
            <a:ext cx="2690620" cy="381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1329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B" preserve="1">
  <p:cSld name="Subsection Cover B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BEC37C-5597-990A-B578-E33332642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0" y="1"/>
            <a:chExt cx="9144000" cy="5143500"/>
          </a:xfrm>
        </p:grpSpPr>
        <p:sp>
          <p:nvSpPr>
            <p:cNvPr id="54" name="Google Shape;54;p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gradFill>
              <a:gsLst>
                <a:gs pos="0">
                  <a:srgbClr val="161828"/>
                </a:gs>
                <a:gs pos="15000">
                  <a:srgbClr val="161828"/>
                </a:gs>
                <a:gs pos="67000">
                  <a:srgbClr val="1B1D30">
                    <a:alpha val="57647"/>
                  </a:srgbClr>
                </a:gs>
                <a:gs pos="100000">
                  <a:srgbClr val="2E3252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 u="none" strike="noStrike" cap="none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" name="Google Shape;55;p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894EB-D4EE-32C5-27D8-50F81E9E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20753"/>
            <a:ext cx="798052" cy="5016492"/>
          </a:xfrm>
          <a:custGeom>
            <a:avLst/>
            <a:gdLst>
              <a:gd name="connsiteX0" fmla="*/ 0 w 798052"/>
              <a:gd name="connsiteY0" fmla="*/ 0 h 5016492"/>
              <a:gd name="connsiteX1" fmla="*/ 798052 w 798052"/>
              <a:gd name="connsiteY1" fmla="*/ 0 h 5016492"/>
              <a:gd name="connsiteX2" fmla="*/ 798052 w 798052"/>
              <a:gd name="connsiteY2" fmla="*/ 5016492 h 5016492"/>
              <a:gd name="connsiteX3" fmla="*/ 0 w 798052"/>
              <a:gd name="connsiteY3" fmla="*/ 5016492 h 501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052" h="5016492">
                <a:moveTo>
                  <a:pt x="0" y="0"/>
                </a:moveTo>
                <a:lnTo>
                  <a:pt x="798052" y="0"/>
                </a:lnTo>
                <a:lnTo>
                  <a:pt x="798052" y="5016492"/>
                </a:lnTo>
                <a:lnTo>
                  <a:pt x="0" y="50164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2" name="Google Shape;62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331867" y="333"/>
            <a:ext cx="97600" cy="45356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3" b="0" i="0">
              <a:latin typeface="Helvetica" pitchFamily="2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 userDrawn="1">
            <p:ph type="subTitle" idx="1"/>
          </p:nvPr>
        </p:nvSpPr>
        <p:spPr>
          <a:xfrm>
            <a:off x="1633728" y="1371603"/>
            <a:ext cx="4035600" cy="554669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0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  <p:sp>
        <p:nvSpPr>
          <p:cNvPr id="56" name="Google Shape;56;p14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  <p:cxnSp>
        <p:nvCxnSpPr>
          <p:cNvPr id="59" name="Google Shape;59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5760" y="1971372"/>
            <a:ext cx="27604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" name="Google Shape;61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4968" y="0"/>
            <a:ext cx="7037033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 u="none" strike="noStrike" cap="none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 u="none" strike="noStrike" cap="none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22454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9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9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9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9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1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8814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 preserve="1">
  <p:cSld name="Cov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4674C0-B9AA-75F4-145F-B5098D240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0" y="1"/>
            <a:chExt cx="9144000" cy="5143500"/>
          </a:xfrm>
        </p:grpSpPr>
        <p:sp>
          <p:nvSpPr>
            <p:cNvPr id="66" name="Google Shape;66;p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gradFill>
              <a:gsLst>
                <a:gs pos="0">
                  <a:srgbClr val="161828"/>
                </a:gs>
                <a:gs pos="15000">
                  <a:srgbClr val="161828"/>
                </a:gs>
                <a:gs pos="67000">
                  <a:srgbClr val="1B1D30">
                    <a:alpha val="57647"/>
                  </a:srgbClr>
                </a:gs>
                <a:gs pos="100000">
                  <a:srgbClr val="2E3252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 u="none" strike="noStrike" cap="none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Google Shape;67;p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16867" y="731533"/>
            <a:ext cx="5641200" cy="3144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7200" b="1" i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41967" y="0"/>
            <a:ext cx="97600" cy="35332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3" b="0" i="0">
              <a:latin typeface="Helvetica" pitchFamily="2" charset="0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816867" y="4096500"/>
            <a:ext cx="5641200" cy="1634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latin typeface="+mn-lt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56;p14">
            <a:extLst>
              <a:ext uri="{FF2B5EF4-FFF2-40B4-BE49-F238E27FC236}">
                <a16:creationId xmlns:a16="http://schemas.microsoft.com/office/drawing/2014/main" id="{5A71BBE2-71EE-3842-AA49-8D4AD4FEF5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  <p:pic>
        <p:nvPicPr>
          <p:cNvPr id="70" name="Google Shape;70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1595" y="852721"/>
            <a:ext cx="5016492" cy="501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2747" y="0"/>
            <a:ext cx="5519259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7" b="0" i="0" u="none" strike="noStrike" cap="none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1</a:t>
            </a:r>
            <a:endParaRPr sz="933" b="0" i="0">
              <a:latin typeface="Helvetica" pitchFamily="2" charset="0"/>
            </a:endParaRPr>
          </a:p>
        </p:txBody>
      </p:sp>
      <p:sp>
        <p:nvSpPr>
          <p:cNvPr id="69" name="Google Shape;69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 u="none" strike="noStrike" cap="none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 u="none" strike="noStrike" cap="none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86006792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212E7DCA-19FF-AD18-3920-326D5C955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161828"/>
              </a:gs>
              <a:gs pos="15000">
                <a:srgbClr val="161828"/>
              </a:gs>
              <a:gs pos="67000">
                <a:srgbClr val="1B1D30">
                  <a:alpha val="57647"/>
                </a:srgbClr>
              </a:gs>
              <a:gs pos="100000">
                <a:srgbClr val="2E325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68;p20">
            <a:extLst>
              <a:ext uri="{FF2B5EF4-FFF2-40B4-BE49-F238E27FC236}">
                <a16:creationId xmlns:a16="http://schemas.microsoft.com/office/drawing/2014/main" id="{400BD828-4B55-0E98-CD77-6BD0E3E5D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7010372" cy="6815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6582D8-90BE-B20F-C82F-42E55DABD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-32053" y="5007768"/>
            <a:ext cx="4751040" cy="1850232"/>
            <a:chOff x="6426339" y="0"/>
            <a:chExt cx="5765662" cy="2245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5EAB5C-DC14-0E7A-DE01-849A5056663E}"/>
                </a:ext>
              </a:extLst>
            </p:cNvPr>
            <p:cNvGrpSpPr/>
            <p:nvPr userDrawn="1"/>
          </p:nvGrpSpPr>
          <p:grpSpPr>
            <a:xfrm>
              <a:off x="7563294" y="1222444"/>
              <a:ext cx="2853056" cy="1022920"/>
              <a:chOff x="7251064" y="1318260"/>
              <a:chExt cx="2853056" cy="102292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80DAEA6-4345-8A5E-314F-51F07A280411}"/>
                  </a:ext>
                </a:extLst>
              </p:cNvPr>
              <p:cNvSpPr/>
              <p:nvPr userDrawn="1"/>
            </p:nvSpPr>
            <p:spPr>
              <a:xfrm>
                <a:off x="7338060" y="1318260"/>
                <a:ext cx="2766060" cy="937260"/>
              </a:xfrm>
              <a:custGeom>
                <a:avLst/>
                <a:gdLst>
                  <a:gd name="connsiteX0" fmla="*/ 1082040 w 2766060"/>
                  <a:gd name="connsiteY0" fmla="*/ 274320 h 937260"/>
                  <a:gd name="connsiteX1" fmla="*/ 1569720 w 2766060"/>
                  <a:gd name="connsiteY1" fmla="*/ 274320 h 937260"/>
                  <a:gd name="connsiteX2" fmla="*/ 1844040 w 2766060"/>
                  <a:gd name="connsiteY2" fmla="*/ 0 h 937260"/>
                  <a:gd name="connsiteX3" fmla="*/ 2766060 w 2766060"/>
                  <a:gd name="connsiteY3" fmla="*/ 0 h 937260"/>
                  <a:gd name="connsiteX4" fmla="*/ 2766060 w 2766060"/>
                  <a:gd name="connsiteY4" fmla="*/ 281940 h 937260"/>
                  <a:gd name="connsiteX5" fmla="*/ 2537460 w 2766060"/>
                  <a:gd name="connsiteY5" fmla="*/ 510540 h 937260"/>
                  <a:gd name="connsiteX6" fmla="*/ 1569720 w 2766060"/>
                  <a:gd name="connsiteY6" fmla="*/ 510540 h 937260"/>
                  <a:gd name="connsiteX7" fmla="*/ 1371600 w 2766060"/>
                  <a:gd name="connsiteY7" fmla="*/ 708660 h 937260"/>
                  <a:gd name="connsiteX8" fmla="*/ 228600 w 2766060"/>
                  <a:gd name="connsiteY8" fmla="*/ 708660 h 937260"/>
                  <a:gd name="connsiteX9" fmla="*/ 0 w 2766060"/>
                  <a:gd name="connsiteY9" fmla="*/ 937260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6060" h="937260">
                    <a:moveTo>
                      <a:pt x="1082040" y="274320"/>
                    </a:moveTo>
                    <a:lnTo>
                      <a:pt x="1569720" y="274320"/>
                    </a:lnTo>
                    <a:lnTo>
                      <a:pt x="1844040" y="0"/>
                    </a:lnTo>
                    <a:lnTo>
                      <a:pt x="2766060" y="0"/>
                    </a:lnTo>
                    <a:lnTo>
                      <a:pt x="2766060" y="281940"/>
                    </a:lnTo>
                    <a:lnTo>
                      <a:pt x="2537460" y="510540"/>
                    </a:lnTo>
                    <a:lnTo>
                      <a:pt x="1569720" y="510540"/>
                    </a:lnTo>
                    <a:lnTo>
                      <a:pt x="1371600" y="708660"/>
                    </a:lnTo>
                    <a:lnTo>
                      <a:pt x="228600" y="708660"/>
                    </a:lnTo>
                    <a:lnTo>
                      <a:pt x="0" y="937260"/>
                    </a:lnTo>
                  </a:path>
                </a:pathLst>
              </a:cu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2353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033A54-2397-17DC-70ED-CD64240BF6E2}"/>
                  </a:ext>
                </a:extLst>
              </p:cNvPr>
              <p:cNvSpPr/>
              <p:nvPr userDrawn="1"/>
            </p:nvSpPr>
            <p:spPr>
              <a:xfrm flipH="1">
                <a:off x="8258810" y="1523635"/>
                <a:ext cx="159624" cy="159624"/>
              </a:xfrm>
              <a:prstGeom prst="ellipse">
                <a:avLst/>
              </a:pr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353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FA02E3B-83B2-3DF1-A821-FAFD42A77107}"/>
                  </a:ext>
                </a:extLst>
              </p:cNvPr>
              <p:cNvSpPr/>
              <p:nvPr userDrawn="1"/>
            </p:nvSpPr>
            <p:spPr>
              <a:xfrm flipH="1">
                <a:off x="7251064" y="2239184"/>
                <a:ext cx="101996" cy="101996"/>
              </a:xfrm>
              <a:prstGeom prst="ellipse">
                <a:avLst/>
              </a:pr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353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0E8F92-A016-E58E-BF23-6F3DD1A17000}"/>
                </a:ext>
              </a:extLst>
            </p:cNvPr>
            <p:cNvGrpSpPr/>
            <p:nvPr userDrawn="1"/>
          </p:nvGrpSpPr>
          <p:grpSpPr>
            <a:xfrm flipH="1">
              <a:off x="6426339" y="0"/>
              <a:ext cx="3442047" cy="913305"/>
              <a:chOff x="-8801100" y="-6064967"/>
              <a:chExt cx="14164370" cy="3758342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2AEF793-550C-D74B-488F-60258420830F}"/>
                  </a:ext>
                </a:extLst>
              </p:cNvPr>
              <p:cNvSpPr/>
              <p:nvPr/>
            </p:nvSpPr>
            <p:spPr>
              <a:xfrm rot="5400000">
                <a:off x="-3598086" y="-11267981"/>
                <a:ext cx="3758342" cy="14164370"/>
              </a:xfrm>
              <a:custGeom>
                <a:avLst/>
                <a:gdLst>
                  <a:gd name="connsiteX0" fmla="*/ 0 w 3758342"/>
                  <a:gd name="connsiteY0" fmla="*/ 14164370 h 14164370"/>
                  <a:gd name="connsiteX1" fmla="*/ 0 w 3758342"/>
                  <a:gd name="connsiteY1" fmla="*/ 11706920 h 14164370"/>
                  <a:gd name="connsiteX2" fmla="*/ 0 w 3758342"/>
                  <a:gd name="connsiteY2" fmla="*/ 2457450 h 14164370"/>
                  <a:gd name="connsiteX3" fmla="*/ 0 w 3758342"/>
                  <a:gd name="connsiteY3" fmla="*/ 0 h 14164370"/>
                  <a:gd name="connsiteX4" fmla="*/ 158349 w 3758342"/>
                  <a:gd name="connsiteY4" fmla="*/ 53579 h 14164370"/>
                  <a:gd name="connsiteX5" fmla="*/ 3758342 w 3758342"/>
                  <a:gd name="connsiteY5" fmla="*/ 5207066 h 14164370"/>
                  <a:gd name="connsiteX6" fmla="*/ 3758342 w 3758342"/>
                  <a:gd name="connsiteY6" fmla="*/ 7664516 h 14164370"/>
                  <a:gd name="connsiteX7" fmla="*/ 3758342 w 3758342"/>
                  <a:gd name="connsiteY7" fmla="*/ 11706920 h 14164370"/>
                  <a:gd name="connsiteX8" fmla="*/ 3758342 w 3758342"/>
                  <a:gd name="connsiteY8" fmla="*/ 14164370 h 1416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58342" h="14164370">
                    <a:moveTo>
                      <a:pt x="0" y="14164370"/>
                    </a:moveTo>
                    <a:lnTo>
                      <a:pt x="0" y="11706920"/>
                    </a:lnTo>
                    <a:lnTo>
                      <a:pt x="0" y="2457450"/>
                    </a:lnTo>
                    <a:lnTo>
                      <a:pt x="0" y="0"/>
                    </a:lnTo>
                    <a:lnTo>
                      <a:pt x="158349" y="53579"/>
                    </a:lnTo>
                    <a:cubicBezTo>
                      <a:pt x="2259108" y="822770"/>
                      <a:pt x="3758342" y="2839835"/>
                      <a:pt x="3758342" y="5207066"/>
                    </a:cubicBezTo>
                    <a:lnTo>
                      <a:pt x="3758342" y="7664516"/>
                    </a:lnTo>
                    <a:lnTo>
                      <a:pt x="3758342" y="11706920"/>
                    </a:lnTo>
                    <a:lnTo>
                      <a:pt x="3758342" y="1416437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rgbClr val="342961">
                      <a:alpha val="93000"/>
                    </a:srgbClr>
                  </a:gs>
                  <a:gs pos="100000">
                    <a:srgbClr val="2096E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353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6204459-DC7B-71D4-B4C6-156BC4CB8D5D}"/>
                  </a:ext>
                </a:extLst>
              </p:cNvPr>
              <p:cNvSpPr/>
              <p:nvPr/>
            </p:nvSpPr>
            <p:spPr>
              <a:xfrm>
                <a:off x="-51252" y="-5887006"/>
                <a:ext cx="5193918" cy="3580381"/>
              </a:xfrm>
              <a:custGeom>
                <a:avLst/>
                <a:gdLst>
                  <a:gd name="connsiteX0" fmla="*/ 3581533 w 5193918"/>
                  <a:gd name="connsiteY0" fmla="*/ 0 h 3580381"/>
                  <a:gd name="connsiteX1" fmla="*/ 5134289 w 5193918"/>
                  <a:gd name="connsiteY1" fmla="*/ 353181 h 3580381"/>
                  <a:gd name="connsiteX2" fmla="*/ 5193918 w 5193918"/>
                  <a:gd name="connsiteY2" fmla="*/ 383721 h 3580381"/>
                  <a:gd name="connsiteX3" fmla="*/ 5015756 w 5193918"/>
                  <a:gd name="connsiteY3" fmla="*/ 738223 h 3580381"/>
                  <a:gd name="connsiteX4" fmla="*/ 207456 w 5193918"/>
                  <a:gd name="connsiteY4" fmla="*/ 3580381 h 3580381"/>
                  <a:gd name="connsiteX5" fmla="*/ 0 w 5193918"/>
                  <a:gd name="connsiteY5" fmla="*/ 3580381 h 3580381"/>
                  <a:gd name="connsiteX6" fmla="*/ 4630 w 5193918"/>
                  <a:gd name="connsiteY6" fmla="*/ 3397256 h 3580381"/>
                  <a:gd name="connsiteX7" fmla="*/ 3581533 w 5193918"/>
                  <a:gd name="connsiteY7" fmla="*/ 0 h 358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3918" h="3580381">
                    <a:moveTo>
                      <a:pt x="3581533" y="0"/>
                    </a:moveTo>
                    <a:cubicBezTo>
                      <a:pt x="4137858" y="0"/>
                      <a:pt x="4664557" y="126841"/>
                      <a:pt x="5134289" y="353181"/>
                    </a:cubicBezTo>
                    <a:lnTo>
                      <a:pt x="5193918" y="383721"/>
                    </a:lnTo>
                    <a:lnTo>
                      <a:pt x="5015756" y="738223"/>
                    </a:lnTo>
                    <a:cubicBezTo>
                      <a:pt x="4082014" y="2432530"/>
                      <a:pt x="2278783" y="3580381"/>
                      <a:pt x="207456" y="3580381"/>
                    </a:cubicBezTo>
                    <a:lnTo>
                      <a:pt x="0" y="3580381"/>
                    </a:lnTo>
                    <a:lnTo>
                      <a:pt x="4630" y="3397256"/>
                    </a:lnTo>
                    <a:cubicBezTo>
                      <a:pt x="100556" y="1504866"/>
                      <a:pt x="1665304" y="0"/>
                      <a:pt x="3581533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D59DFF">
                      <a:alpha val="23000"/>
                    </a:srgbClr>
                  </a:gs>
                  <a:gs pos="0">
                    <a:srgbClr val="1F9CF0">
                      <a:alpha val="25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353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3D36A4-87E7-9446-BCC6-B0C57E650CBC}"/>
                </a:ext>
              </a:extLst>
            </p:cNvPr>
            <p:cNvSpPr/>
            <p:nvPr userDrawn="1"/>
          </p:nvSpPr>
          <p:spPr>
            <a:xfrm>
              <a:off x="9761368" y="1"/>
              <a:ext cx="2430633" cy="1963134"/>
            </a:xfrm>
            <a:custGeom>
              <a:avLst/>
              <a:gdLst>
                <a:gd name="connsiteX0" fmla="*/ 72962 w 2430633"/>
                <a:gd name="connsiteY0" fmla="*/ 0 h 1963134"/>
                <a:gd name="connsiteX1" fmla="*/ 531131 w 2430633"/>
                <a:gd name="connsiteY1" fmla="*/ 0 h 1963134"/>
                <a:gd name="connsiteX2" fmla="*/ 520604 w 2430633"/>
                <a:gd name="connsiteY2" fmla="*/ 19395 h 1963134"/>
                <a:gd name="connsiteX3" fmla="*/ 435275 w 2430633"/>
                <a:gd name="connsiteY3" fmla="*/ 442043 h 1963134"/>
                <a:gd name="connsiteX4" fmla="*/ 1521090 w 2430633"/>
                <a:gd name="connsiteY4" fmla="*/ 1527858 h 1963134"/>
                <a:gd name="connsiteX5" fmla="*/ 2421465 w 2430633"/>
                <a:gd name="connsiteY5" fmla="*/ 1049133 h 1963134"/>
                <a:gd name="connsiteX6" fmla="*/ 2430633 w 2430633"/>
                <a:gd name="connsiteY6" fmla="*/ 1034041 h 1963134"/>
                <a:gd name="connsiteX7" fmla="*/ 2430633 w 2430633"/>
                <a:gd name="connsiteY7" fmla="*/ 1659171 h 1963134"/>
                <a:gd name="connsiteX8" fmla="*/ 2371546 w 2430633"/>
                <a:gd name="connsiteY8" fmla="*/ 1703356 h 1963134"/>
                <a:gd name="connsiteX9" fmla="*/ 1521090 w 2430633"/>
                <a:gd name="connsiteY9" fmla="*/ 1963134 h 1963134"/>
                <a:gd name="connsiteX10" fmla="*/ 0 w 2430633"/>
                <a:gd name="connsiteY10" fmla="*/ 442043 h 1963134"/>
                <a:gd name="connsiteX11" fmla="*/ 30903 w 2430633"/>
                <a:gd name="connsiteY11" fmla="*/ 135490 h 196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633" h="1963134">
                  <a:moveTo>
                    <a:pt x="72962" y="0"/>
                  </a:moveTo>
                  <a:lnTo>
                    <a:pt x="531131" y="0"/>
                  </a:lnTo>
                  <a:lnTo>
                    <a:pt x="520604" y="19395"/>
                  </a:lnTo>
                  <a:cubicBezTo>
                    <a:pt x="465659" y="149300"/>
                    <a:pt x="435275" y="292123"/>
                    <a:pt x="435275" y="442043"/>
                  </a:cubicBezTo>
                  <a:cubicBezTo>
                    <a:pt x="435275" y="1041722"/>
                    <a:pt x="921411" y="1527858"/>
                    <a:pt x="1521090" y="1527858"/>
                  </a:cubicBezTo>
                  <a:cubicBezTo>
                    <a:pt x="1895890" y="1527858"/>
                    <a:pt x="2226336" y="1337961"/>
                    <a:pt x="2421465" y="1049133"/>
                  </a:cubicBezTo>
                  <a:lnTo>
                    <a:pt x="2430633" y="1034041"/>
                  </a:lnTo>
                  <a:lnTo>
                    <a:pt x="2430633" y="1659171"/>
                  </a:lnTo>
                  <a:lnTo>
                    <a:pt x="2371546" y="1703356"/>
                  </a:lnTo>
                  <a:cubicBezTo>
                    <a:pt x="2128779" y="1867366"/>
                    <a:pt x="1836118" y="1963134"/>
                    <a:pt x="1521090" y="1963134"/>
                  </a:cubicBezTo>
                  <a:cubicBezTo>
                    <a:pt x="681015" y="1963134"/>
                    <a:pt x="0" y="1282118"/>
                    <a:pt x="0" y="442043"/>
                  </a:cubicBezTo>
                  <a:cubicBezTo>
                    <a:pt x="0" y="337034"/>
                    <a:pt x="10641" y="234510"/>
                    <a:pt x="30903" y="1354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53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81CE15-9F22-BDFF-EA28-8D1C80094AEC}"/>
                </a:ext>
              </a:extLst>
            </p:cNvPr>
            <p:cNvSpPr/>
            <p:nvPr userDrawn="1"/>
          </p:nvSpPr>
          <p:spPr>
            <a:xfrm flipH="1">
              <a:off x="10577715" y="1733904"/>
              <a:ext cx="252468" cy="252468"/>
            </a:xfrm>
            <a:prstGeom prst="ellipse">
              <a:avLst/>
            </a:prstGeom>
            <a:noFill/>
            <a:ln w="6350">
              <a:solidFill>
                <a:srgbClr val="BFE8F6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53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C9C2EE-B74F-A44D-3F95-7DA63008CC5A}"/>
                </a:ext>
              </a:extLst>
            </p:cNvPr>
            <p:cNvSpPr/>
            <p:nvPr userDrawn="1"/>
          </p:nvSpPr>
          <p:spPr>
            <a:xfrm>
              <a:off x="10191116" y="2"/>
              <a:ext cx="2000884" cy="1531759"/>
            </a:xfrm>
            <a:custGeom>
              <a:avLst/>
              <a:gdLst>
                <a:gd name="connsiteX0" fmla="*/ 95480 w 2000884"/>
                <a:gd name="connsiteY0" fmla="*/ 0 h 1531759"/>
                <a:gd name="connsiteX1" fmla="*/ 2000884 w 2000884"/>
                <a:gd name="connsiteY1" fmla="*/ 0 h 1531759"/>
                <a:gd name="connsiteX2" fmla="*/ 2000884 w 2000884"/>
                <a:gd name="connsiteY2" fmla="*/ 1043777 h 1531759"/>
                <a:gd name="connsiteX3" fmla="*/ 1996298 w 2000884"/>
                <a:gd name="connsiteY3" fmla="*/ 1051314 h 1531759"/>
                <a:gd name="connsiteX4" fmla="*/ 1091341 w 2000884"/>
                <a:gd name="connsiteY4" fmla="*/ 1531759 h 1531759"/>
                <a:gd name="connsiteX5" fmla="*/ 0 w 2000884"/>
                <a:gd name="connsiteY5" fmla="*/ 442043 h 1531759"/>
                <a:gd name="connsiteX6" fmla="*/ 85763 w 2000884"/>
                <a:gd name="connsiteY6" fmla="*/ 17876 h 153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884" h="1531759">
                  <a:moveTo>
                    <a:pt x="95480" y="0"/>
                  </a:moveTo>
                  <a:lnTo>
                    <a:pt x="2000884" y="0"/>
                  </a:lnTo>
                  <a:lnTo>
                    <a:pt x="2000884" y="1043777"/>
                  </a:lnTo>
                  <a:lnTo>
                    <a:pt x="1996298" y="1051314"/>
                  </a:lnTo>
                  <a:cubicBezTo>
                    <a:pt x="1800176" y="1341180"/>
                    <a:pt x="1468048" y="1531759"/>
                    <a:pt x="1091341" y="1531759"/>
                  </a:cubicBezTo>
                  <a:cubicBezTo>
                    <a:pt x="488610" y="1531759"/>
                    <a:pt x="0" y="1043877"/>
                    <a:pt x="0" y="442043"/>
                  </a:cubicBezTo>
                  <a:cubicBezTo>
                    <a:pt x="0" y="291585"/>
                    <a:pt x="30538" y="148248"/>
                    <a:pt x="85763" y="17876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342961">
                    <a:alpha val="93000"/>
                  </a:srgbClr>
                </a:gs>
                <a:gs pos="100000">
                  <a:srgbClr val="2096E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2353">
                <a:solidFill>
                  <a:schemeClr val="lt1"/>
                </a:solidFill>
                <a:sym typeface="Calibri"/>
              </a:endParaRPr>
            </a:p>
          </p:txBody>
        </p:sp>
      </p:grp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B45F3749-769E-DA54-88F0-E2FE19871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437" y="2112721"/>
            <a:ext cx="3494911" cy="1504604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 b="1" i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D87425F4-A309-21E8-AD9E-187EDDF4F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69486" y="1314647"/>
            <a:ext cx="3528340" cy="2383591"/>
          </a:xfrm>
          <a:prstGeom prst="bentArrow">
            <a:avLst>
              <a:gd name="adj1" fmla="val 25000"/>
              <a:gd name="adj2" fmla="val 0"/>
              <a:gd name="adj3" fmla="val 25000"/>
              <a:gd name="adj4" fmla="val 12302"/>
            </a:avLst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>
              <a:solidFill>
                <a:schemeClr val="tx1"/>
              </a:solidFill>
            </a:endParaRPr>
          </a:p>
        </p:txBody>
      </p:sp>
      <p:sp>
        <p:nvSpPr>
          <p:cNvPr id="28" name="Arrow: U-Turn 27">
            <a:extLst>
              <a:ext uri="{FF2B5EF4-FFF2-40B4-BE49-F238E27FC236}">
                <a16:creationId xmlns:a16="http://schemas.microsoft.com/office/drawing/2014/main" id="{DF180DA9-1FA8-89A2-6ADD-F9CE7474A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98826" y="304802"/>
            <a:ext cx="597173" cy="1009845"/>
          </a:xfrm>
          <a:prstGeom prst="uturnArrow">
            <a:avLst>
              <a:gd name="adj1" fmla="val 0"/>
              <a:gd name="adj2" fmla="val 0"/>
              <a:gd name="adj3" fmla="val 0"/>
              <a:gd name="adj4" fmla="val 50000"/>
              <a:gd name="adj5" fmla="val 32964"/>
            </a:avLst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910B89-D595-9163-C735-BEC27695F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0116" y="6363541"/>
            <a:ext cx="0" cy="494459"/>
          </a:xfrm>
          <a:prstGeom prst="straightConnector1">
            <a:avLst/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Google Shape;84;p16">
            <a:extLst>
              <a:ext uri="{FF2B5EF4-FFF2-40B4-BE49-F238E27FC236}">
                <a16:creationId xmlns:a16="http://schemas.microsoft.com/office/drawing/2014/main" id="{8E7A2B80-0948-97B9-AC9D-301C1591A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42003" y="641711"/>
            <a:ext cx="4884389" cy="5721828"/>
          </a:xfrm>
          <a:prstGeom prst="roundRect">
            <a:avLst>
              <a:gd name="adj" fmla="val 3592"/>
            </a:avLst>
          </a:prstGeom>
          <a:solidFill>
            <a:srgbClr val="5D4F92">
              <a:alpha val="42000"/>
            </a:srgbClr>
          </a:solidFill>
        </p:spPr>
        <p:txBody>
          <a:bodyPr spcFirstLastPara="1" wrap="square" lIns="45700" tIns="18275" rIns="45700" bIns="18275" anchor="ctr" anchorCtr="0">
            <a:noAutofit/>
          </a:bodyPr>
          <a:lstStyle>
            <a:lvl1pPr marL="368291" lvl="0" indent="-36829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+mn-lt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4B9BB-8F9D-370C-07BF-D3A8713F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12" t="-859" b="-498"/>
          <a:stretch/>
        </p:blipFill>
        <p:spPr>
          <a:xfrm flipV="1">
            <a:off x="11015331" y="532191"/>
            <a:ext cx="1176669" cy="5793620"/>
          </a:xfrm>
          <a:custGeom>
            <a:avLst/>
            <a:gdLst>
              <a:gd name="connsiteX0" fmla="*/ 0 w 3915966"/>
              <a:gd name="connsiteY0" fmla="*/ 2085975 h 2085975"/>
              <a:gd name="connsiteX1" fmla="*/ 3915966 w 3915966"/>
              <a:gd name="connsiteY1" fmla="*/ 2085975 h 2085975"/>
              <a:gd name="connsiteX2" fmla="*/ 3915966 w 3915966"/>
              <a:gd name="connsiteY2" fmla="*/ 0 h 2085975"/>
              <a:gd name="connsiteX3" fmla="*/ 0 w 3915966"/>
              <a:gd name="connsiteY3" fmla="*/ 0 h 208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5966" h="2085975">
                <a:moveTo>
                  <a:pt x="0" y="2085975"/>
                </a:moveTo>
                <a:lnTo>
                  <a:pt x="3915966" y="2085975"/>
                </a:lnTo>
                <a:lnTo>
                  <a:pt x="391596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70597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 preserve="1">
  <p:cSld name="End Slid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9008D2-194B-49D8-BBA4-B692D2DB1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6459521" cy="7207260"/>
            <a:chOff x="0" y="0"/>
            <a:chExt cx="12344641" cy="5405445"/>
          </a:xfrm>
        </p:grpSpPr>
        <p:pic>
          <p:nvPicPr>
            <p:cNvPr id="77" name="Google Shape;77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0228" y="1643076"/>
              <a:ext cx="3651900" cy="2862600"/>
            </a:xfrm>
            <a:prstGeom prst="roundRect">
              <a:avLst>
                <a:gd name="adj" fmla="val 371"/>
              </a:avLst>
            </a:prstGeom>
            <a:solidFill>
              <a:srgbClr val="161828"/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5412127" y="1642998"/>
              <a:ext cx="2833800" cy="2862600"/>
            </a:xfrm>
            <a:prstGeom prst="roundRect">
              <a:avLst>
                <a:gd name="adj" fmla="val 371"/>
              </a:avLst>
            </a:prstGeom>
            <a:gradFill>
              <a:gsLst>
                <a:gs pos="0">
                  <a:srgbClr val="9477E2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80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82272" y="164307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8564425" y="225"/>
              <a:ext cx="73200" cy="14112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</p:grp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7022592" y="707136"/>
            <a:ext cx="39744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2"/>
          </p:nvPr>
        </p:nvSpPr>
        <p:spPr>
          <a:xfrm>
            <a:off x="2804160" y="2572512"/>
            <a:ext cx="3804000" cy="109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791968" y="3742944"/>
            <a:ext cx="3974400" cy="170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pic>
        <p:nvPicPr>
          <p:cNvPr id="87" name="Google Shape;87;p16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4501" y="2601357"/>
            <a:ext cx="254409" cy="25440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7985760" y="2633472"/>
            <a:ext cx="18652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88" name="Google Shape;88;p16" descr="An icon of mail"/>
          <p:cNvSpPr/>
          <p:nvPr/>
        </p:nvSpPr>
        <p:spPr>
          <a:xfrm>
            <a:off x="7613708" y="3102871"/>
            <a:ext cx="296424" cy="1942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933" tIns="11933" rIns="11933" bIns="11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33" b="0" i="0">
              <a:solidFill>
                <a:srgbClr val="595959"/>
              </a:solidFill>
              <a:latin typeface="Helvetica" pitchFamily="2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4"/>
          </p:nvPr>
        </p:nvSpPr>
        <p:spPr>
          <a:xfrm>
            <a:off x="7985760" y="3060192"/>
            <a:ext cx="18408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475806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ptop Screen" preserve="1">
  <p:cSld name="Laptop Scree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657735-2043-CCB0-5F53-5A2F05FD2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558" y="-3336012"/>
            <a:ext cx="20093353" cy="15515133"/>
            <a:chOff x="-2965919" y="-2502009"/>
            <a:chExt cx="15070015" cy="11636350"/>
          </a:xfrm>
        </p:grpSpPr>
        <p:sp>
          <p:nvSpPr>
            <p:cNvPr id="90" name="Google Shape;90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8440" y="2538241"/>
              <a:ext cx="7986300" cy="6596100"/>
            </a:xfrm>
            <a:prstGeom prst="ellipse">
              <a:avLst/>
            </a:prstGeom>
            <a:gradFill>
              <a:gsLst>
                <a:gs pos="0">
                  <a:srgbClr val="D59DFF">
                    <a:alpha val="9803"/>
                  </a:srgbClr>
                </a:gs>
                <a:gs pos="79000">
                  <a:srgbClr val="1F9CF0"/>
                </a:gs>
                <a:gs pos="100000">
                  <a:srgbClr val="1F9CF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1067">
                <a:solidFill>
                  <a:srgbClr val="FFFFFF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3473" y="1613647"/>
              <a:ext cx="5768748" cy="3152352"/>
            </a:xfrm>
            <a:prstGeom prst="rect">
              <a:avLst/>
            </a:prstGeom>
            <a:noFill/>
            <a:ln>
              <a:noFill/>
            </a:ln>
            <a:effectLst>
              <a:outerShdw blurRad="1270000" sx="90000" sy="-19000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2" name="Google Shape;92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4096" y="1898061"/>
              <a:ext cx="1595100" cy="837600"/>
            </a:xfrm>
            <a:prstGeom prst="wedgeRectCallout">
              <a:avLst>
                <a:gd name="adj1" fmla="val 72666"/>
                <a:gd name="adj2" fmla="val 36106"/>
              </a:avLst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>
                    <a:alpha val="20000"/>
                  </a:srgbClr>
                </a:gs>
              </a:gsLst>
              <a:lin ang="2700006" scaled="0"/>
            </a:gradFill>
            <a:ln>
              <a:noFill/>
            </a:ln>
            <a:effectLst>
              <a:outerShdw blurRad="1270000" dist="1384300" dir="2700000" sx="75000" sy="75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1200">
                <a:solidFill>
                  <a:srgbClr val="FFFFFF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4096" y="3129893"/>
              <a:ext cx="1595100" cy="794700"/>
            </a:xfrm>
            <a:prstGeom prst="wedgeRectCallout">
              <a:avLst>
                <a:gd name="adj1" fmla="val 74259"/>
                <a:gd name="adj2" fmla="val -62681"/>
              </a:avLst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20000"/>
                  </a:srgbClr>
                </a:gs>
              </a:gsLst>
              <a:lin ang="2700006" scaled="0"/>
            </a:gradFill>
            <a:ln>
              <a:noFill/>
            </a:ln>
            <a:effectLst>
              <a:outerShdw blurRad="1270000" dist="685800" dir="18900000" sx="85000" sy="85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1200">
                <a:solidFill>
                  <a:srgbClr val="FFFFFF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24868" y="1898061"/>
              <a:ext cx="1595100" cy="837600"/>
            </a:xfrm>
            <a:prstGeom prst="wedgeRectCallout">
              <a:avLst>
                <a:gd name="adj1" fmla="val -82756"/>
                <a:gd name="adj2" fmla="val -6358"/>
              </a:avLst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/>
                </a:gs>
              </a:gsLst>
              <a:lin ang="0" scaled="0"/>
            </a:gradFill>
            <a:ln>
              <a:noFill/>
            </a:ln>
            <a:effectLst>
              <a:outerShdw blurRad="1270000" dist="1016000" dir="8100000" sx="86000" sy="86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" name="Google Shape;95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6" name="Google Shape;96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24140" y="3129892"/>
              <a:ext cx="1595100" cy="794700"/>
            </a:xfrm>
            <a:prstGeom prst="wedgeRectCallout">
              <a:avLst>
                <a:gd name="adj1" fmla="val -85826"/>
                <a:gd name="adj2" fmla="val -7867"/>
              </a:avLst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>
                    <a:alpha val="20000"/>
                  </a:srgbClr>
                </a:gs>
              </a:gsLst>
              <a:lin ang="2700006" scaled="0"/>
            </a:gradFill>
            <a:ln>
              <a:noFill/>
            </a:ln>
            <a:effectLst>
              <a:outerShdw blurRad="1270000" dist="1384300" dir="2700000" sx="75000" sy="75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1200">
                <a:solidFill>
                  <a:srgbClr val="FFFFFF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" name="Google Shape;97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965919" y="-250200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1727" y="-249883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1292352" y="1121664"/>
            <a:ext cx="9595200" cy="560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4084320" y="57302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3330400" y="2429889"/>
            <a:ext cx="5543376" cy="345982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67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3"/>
          </p:nvPr>
        </p:nvSpPr>
        <p:spPr>
          <a:xfrm>
            <a:off x="1219200" y="2677281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7"/>
          </p:nvPr>
        </p:nvSpPr>
        <p:spPr>
          <a:xfrm>
            <a:off x="963168" y="2957697"/>
            <a:ext cx="2121600" cy="4144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4"/>
          </p:nvPr>
        </p:nvSpPr>
        <p:spPr>
          <a:xfrm>
            <a:off x="1219200" y="4298817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8"/>
          </p:nvPr>
        </p:nvSpPr>
        <p:spPr>
          <a:xfrm>
            <a:off x="963168" y="4579233"/>
            <a:ext cx="2121600" cy="4144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5"/>
          </p:nvPr>
        </p:nvSpPr>
        <p:spPr>
          <a:xfrm>
            <a:off x="9351264" y="2680881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9"/>
          </p:nvPr>
        </p:nvSpPr>
        <p:spPr>
          <a:xfrm>
            <a:off x="9095232" y="2969889"/>
            <a:ext cx="2121600" cy="4144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6"/>
          </p:nvPr>
        </p:nvSpPr>
        <p:spPr>
          <a:xfrm>
            <a:off x="9351400" y="4298817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3"/>
          </p:nvPr>
        </p:nvSpPr>
        <p:spPr>
          <a:xfrm>
            <a:off x="9095232" y="4591425"/>
            <a:ext cx="2121600" cy="4144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46153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-Bottom Split" preserve="1">
  <p:cSld name="Top-Bottom Spli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E3E3842-1A1C-DFC2-C6F6-A988610AA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3900" y="-4209151"/>
            <a:ext cx="11648205" cy="15394908"/>
            <a:chOff x="407925" y="-3156864"/>
            <a:chExt cx="8736154" cy="11546181"/>
          </a:xfrm>
        </p:grpSpPr>
        <p:cxnSp>
          <p:nvCxnSpPr>
            <p:cNvPr id="113" name="Google Shape;113;p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5" name="Google Shape;115;p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679511" y="3094843"/>
              <a:ext cx="507623" cy="506585"/>
              <a:chOff x="8210789" y="6930887"/>
              <a:chExt cx="1081200" cy="1080600"/>
            </a:xfrm>
          </p:grpSpPr>
          <p:sp>
            <p:nvSpPr>
              <p:cNvPr id="116" name="Google Shape;116;p18"/>
              <p:cNvSpPr/>
              <p:nvPr/>
            </p:nvSpPr>
            <p:spPr>
              <a:xfrm>
                <a:off x="8210789" y="6930887"/>
                <a:ext cx="1081200" cy="10806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8393115" y="7113123"/>
                <a:ext cx="716700" cy="7164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4EB603-8C2E-D4C8-50E5-D722D006D0A4}"/>
                </a:ext>
              </a:extLst>
            </p:cNvPr>
            <p:cNvGrpSpPr/>
            <p:nvPr userDrawn="1"/>
          </p:nvGrpSpPr>
          <p:grpSpPr>
            <a:xfrm>
              <a:off x="407925" y="-3156864"/>
              <a:ext cx="8736154" cy="11546181"/>
              <a:chOff x="407925" y="-3156864"/>
              <a:chExt cx="8736154" cy="11546181"/>
            </a:xfrm>
          </p:grpSpPr>
          <p:sp>
            <p:nvSpPr>
              <p:cNvPr id="111" name="Google Shape;111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25779" y="2838193"/>
                <a:ext cx="8718300" cy="2305200"/>
              </a:xfrm>
              <a:prstGeom prst="round2SameRect">
                <a:avLst>
                  <a:gd name="adj1" fmla="val 4610"/>
                  <a:gd name="adj2" fmla="val 0"/>
                </a:avLst>
              </a:prstGeom>
              <a:gradFill>
                <a:gsLst>
                  <a:gs pos="0">
                    <a:srgbClr val="1F9CF0"/>
                  </a:gs>
                  <a:gs pos="48500">
                    <a:srgbClr val="9477E2">
                      <a:alpha val="48627"/>
                    </a:srgbClr>
                  </a:gs>
                  <a:gs pos="97000">
                    <a:srgbClr val="9477E2">
                      <a:alpha val="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2" name="Google Shape;112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72027" y="-315686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72026" y="4626948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" name="Google Shape;118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407925" y="325"/>
                <a:ext cx="73200" cy="2216400"/>
              </a:xfrm>
              <a:prstGeom prst="rect">
                <a:avLst/>
              </a:prstGeom>
              <a:gradFill>
                <a:gsLst>
                  <a:gs pos="0">
                    <a:srgbClr val="D59DFF"/>
                  </a:gs>
                  <a:gs pos="100000">
                    <a:srgbClr val="28AFE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53" b="0" i="0">
                  <a:latin typeface="Helvetica" pitchFamily="2" charset="0"/>
                </a:endParaRPr>
              </a:p>
            </p:txBody>
          </p:sp>
        </p:grpSp>
      </p:grp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792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230112" y="1243584"/>
            <a:ext cx="4596400" cy="1499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latin typeface="Helvetica" pitchFamily="2" charset="0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>
            <a:spLocks noGrp="1"/>
          </p:cNvSpPr>
          <p:nvPr>
            <p:ph type="pic" idx="3"/>
          </p:nvPr>
        </p:nvSpPr>
        <p:spPr>
          <a:xfrm>
            <a:off x="6409669" y="4296087"/>
            <a:ext cx="336187" cy="336187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4"/>
          </p:nvPr>
        </p:nvSpPr>
        <p:spPr>
          <a:xfrm>
            <a:off x="7034784" y="4255008"/>
            <a:ext cx="3755200" cy="402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5"/>
          </p:nvPr>
        </p:nvSpPr>
        <p:spPr>
          <a:xfrm>
            <a:off x="6353483" y="4974336"/>
            <a:ext cx="4424228" cy="878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890063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Sections" preserve="1" userDrawn="1">
  <p:cSld name="Four Sectio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 idx="15"/>
          </p:nvPr>
        </p:nvSpPr>
        <p:spPr>
          <a:xfrm>
            <a:off x="558001" y="304769"/>
            <a:ext cx="11136159" cy="713523"/>
          </a:xfrm>
          <a:prstGeom prst="rect">
            <a:avLst/>
          </a:prstGeom>
        </p:spPr>
        <p:txBody>
          <a:bodyPr spcFirstLastPara="1" wrap="square" lIns="0" tIns="18275" rIns="0" bIns="18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>
            <a:spLocks noGrp="1"/>
          </p:cNvSpPr>
          <p:nvPr>
            <p:ph type="pic" idx="5"/>
          </p:nvPr>
        </p:nvSpPr>
        <p:spPr>
          <a:xfrm>
            <a:off x="0" y="1110227"/>
            <a:ext cx="3043600" cy="18531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D0AEF3-20C9-E36E-10B3-45993C86A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504317"/>
            <a:ext cx="3048000" cy="2291203"/>
            <a:chOff x="0" y="1878238"/>
            <a:chExt cx="2286000" cy="1718402"/>
          </a:xfrm>
        </p:grpSpPr>
        <p:sp>
          <p:nvSpPr>
            <p:cNvPr id="133" name="Google Shape;133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" name="Google Shape;115;p18">
              <a:extLst>
                <a:ext uri="{FF2B5EF4-FFF2-40B4-BE49-F238E27FC236}">
                  <a16:creationId xmlns:a16="http://schemas.microsoft.com/office/drawing/2014/main" id="{2CABBAFB-D7E4-4946-8936-326967B61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25202" y="1878238"/>
              <a:ext cx="720446" cy="718973"/>
              <a:chOff x="8210789" y="6930887"/>
              <a:chExt cx="1081200" cy="1080600"/>
            </a:xfrm>
          </p:grpSpPr>
          <p:sp>
            <p:nvSpPr>
              <p:cNvPr id="40" name="Google Shape;116;p18">
                <a:extLst>
                  <a:ext uri="{FF2B5EF4-FFF2-40B4-BE49-F238E27FC236}">
                    <a16:creationId xmlns:a16="http://schemas.microsoft.com/office/drawing/2014/main" id="{927C82E0-53EB-9E40-B93B-79D8C7C49530}"/>
                  </a:ext>
                </a:extLst>
              </p:cNvPr>
              <p:cNvSpPr/>
              <p:nvPr/>
            </p:nvSpPr>
            <p:spPr>
              <a:xfrm>
                <a:off x="8210789" y="6930887"/>
                <a:ext cx="1081200" cy="10806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17;p18">
                <a:extLst>
                  <a:ext uri="{FF2B5EF4-FFF2-40B4-BE49-F238E27FC236}">
                    <a16:creationId xmlns:a16="http://schemas.microsoft.com/office/drawing/2014/main" id="{33518440-89C6-C546-AC7B-32EBE9911FC2}"/>
                  </a:ext>
                </a:extLst>
              </p:cNvPr>
              <p:cNvSpPr/>
              <p:nvPr/>
            </p:nvSpPr>
            <p:spPr>
              <a:xfrm>
                <a:off x="8393115" y="7113123"/>
                <a:ext cx="716700" cy="7164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" name="Google Shape;122;p18">
            <a:extLst>
              <a:ext uri="{FF2B5EF4-FFF2-40B4-BE49-F238E27FC236}">
                <a16:creationId xmlns:a16="http://schemas.microsoft.com/office/drawing/2014/main" id="{770EE0F9-203B-9148-A3BA-831953FEF71D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1208667" y="2745066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451104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3"/>
          </p:nvPr>
        </p:nvSpPr>
        <p:spPr>
          <a:xfrm>
            <a:off x="451104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888B4-45D0-5024-C25B-EFA6D164C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043533" y="2502357"/>
            <a:ext cx="3048000" cy="2293163"/>
            <a:chOff x="2282650" y="1876768"/>
            <a:chExt cx="2286000" cy="1719872"/>
          </a:xfrm>
        </p:grpSpPr>
        <p:sp>
          <p:nvSpPr>
            <p:cNvPr id="132" name="Google Shape;132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82650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0DF5EDE-E7F7-6146-AC08-AF6188817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3068238" y="1876768"/>
              <a:ext cx="720300" cy="719400"/>
              <a:chOff x="3068238" y="1382291"/>
              <a:chExt cx="720300" cy="719400"/>
            </a:xfrm>
          </p:grpSpPr>
          <p:sp>
            <p:nvSpPr>
              <p:cNvPr id="134" name="Google Shape;134;p19"/>
              <p:cNvSpPr/>
              <p:nvPr/>
            </p:nvSpPr>
            <p:spPr>
              <a:xfrm>
                <a:off x="3068238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9"/>
              <p:cNvSpPr/>
              <p:nvPr userDrawn="1"/>
            </p:nvSpPr>
            <p:spPr>
              <a:xfrm>
                <a:off x="3190019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58C728-B08C-223E-4D1B-66EB88D64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0911" y="2502357"/>
            <a:ext cx="3048000" cy="2293163"/>
            <a:chOff x="4568183" y="1876768"/>
            <a:chExt cx="2286000" cy="1719872"/>
          </a:xfrm>
        </p:grpSpPr>
        <p:sp>
          <p:nvSpPr>
            <p:cNvPr id="131" name="Google Shape;131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68183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6A37C7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2153F02-68F3-1F42-A78B-072046EC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357600" y="1876768"/>
              <a:ext cx="720300" cy="719400"/>
              <a:chOff x="5357600" y="1382291"/>
              <a:chExt cx="720300" cy="719400"/>
            </a:xfrm>
          </p:grpSpPr>
          <p:sp>
            <p:nvSpPr>
              <p:cNvPr id="138" name="Google Shape;138;p19"/>
              <p:cNvSpPr/>
              <p:nvPr/>
            </p:nvSpPr>
            <p:spPr>
              <a:xfrm>
                <a:off x="5357600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5479381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22DEE5-5AA0-E252-08EF-A18B4CD3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43381" y="2502357"/>
            <a:ext cx="3048000" cy="2293163"/>
            <a:chOff x="6857536" y="1876768"/>
            <a:chExt cx="2286000" cy="1719872"/>
          </a:xfrm>
        </p:grpSpPr>
        <p:sp>
          <p:nvSpPr>
            <p:cNvPr id="130" name="Google Shape;130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57536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2775DA-4DCB-AD4E-B04F-182EF29AE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645560" y="1876768"/>
              <a:ext cx="720300" cy="719400"/>
              <a:chOff x="7645560" y="1382291"/>
              <a:chExt cx="720300" cy="719400"/>
            </a:xfrm>
          </p:grpSpPr>
          <p:sp>
            <p:nvSpPr>
              <p:cNvPr id="136" name="Google Shape;136;p19"/>
              <p:cNvSpPr/>
              <p:nvPr/>
            </p:nvSpPr>
            <p:spPr>
              <a:xfrm>
                <a:off x="7645560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7767340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" name="Google Shape;122;p18">
            <a:extLst>
              <a:ext uri="{FF2B5EF4-FFF2-40B4-BE49-F238E27FC236}">
                <a16:creationId xmlns:a16="http://schemas.microsoft.com/office/drawing/2014/main" id="{257D24F3-611A-FCC2-A794-C0EA49B74D6D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28966" y="2745066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7"/>
          </p:nvPr>
        </p:nvSpPr>
        <p:spPr>
          <a:xfrm>
            <a:off x="3596637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8"/>
          </p:nvPr>
        </p:nvSpPr>
        <p:spPr>
          <a:xfrm>
            <a:off x="3596637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2" name="Google Shape;129;p19">
            <a:extLst>
              <a:ext uri="{FF2B5EF4-FFF2-40B4-BE49-F238E27FC236}">
                <a16:creationId xmlns:a16="http://schemas.microsoft.com/office/drawing/2014/main" id="{183614BC-81FB-DD41-94B5-38C9366C2FD7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43533" y="5000075"/>
            <a:ext cx="3043600" cy="1857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1" name="Google Shape;129;p19">
            <a:extLst>
              <a:ext uri="{FF2B5EF4-FFF2-40B4-BE49-F238E27FC236}">
                <a16:creationId xmlns:a16="http://schemas.microsoft.com/office/drawing/2014/main" id="{D02644DB-3AB0-6A40-906C-1B97F6BB74DF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090911" y="1110227"/>
            <a:ext cx="3043600" cy="18531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9" name="Google Shape;122;p18">
            <a:extLst>
              <a:ext uri="{FF2B5EF4-FFF2-40B4-BE49-F238E27FC236}">
                <a16:creationId xmlns:a16="http://schemas.microsoft.com/office/drawing/2014/main" id="{8125D358-82E1-5146-9868-59151E4787F5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385101" y="2743391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9"/>
          </p:nvPr>
        </p:nvSpPr>
        <p:spPr>
          <a:xfrm>
            <a:off x="6547104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20"/>
          </p:nvPr>
        </p:nvSpPr>
        <p:spPr>
          <a:xfrm>
            <a:off x="6547104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0" name="Google Shape;122;p18">
            <a:extLst>
              <a:ext uri="{FF2B5EF4-FFF2-40B4-BE49-F238E27FC236}">
                <a16:creationId xmlns:a16="http://schemas.microsoft.com/office/drawing/2014/main" id="{D612543C-1131-2740-B754-942B3C674732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10435714" y="2743391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21"/>
          </p:nvPr>
        </p:nvSpPr>
        <p:spPr>
          <a:xfrm>
            <a:off x="9595104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22"/>
          </p:nvPr>
        </p:nvSpPr>
        <p:spPr>
          <a:xfrm>
            <a:off x="9595104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" name="Google Shape;129;p19">
            <a:extLst>
              <a:ext uri="{FF2B5EF4-FFF2-40B4-BE49-F238E27FC236}">
                <a16:creationId xmlns:a16="http://schemas.microsoft.com/office/drawing/2014/main" id="{DE9CF3D8-208C-EF41-A2C5-9CB01676BFCD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9147781" y="5000075"/>
            <a:ext cx="3043600" cy="1857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01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Features" preserve="1" userDrawn="1">
  <p:cSld name="Three Feature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3EB9D9-6A50-217C-4FBA-3F7BF6C6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396268"/>
            <a:ext cx="12381657" cy="8254440"/>
            <a:chOff x="0" y="-1047201"/>
            <a:chExt cx="9286243" cy="6190830"/>
          </a:xfrm>
        </p:grpSpPr>
        <p:cxnSp>
          <p:nvCxnSpPr>
            <p:cNvPr id="177" name="Google Shape;177;p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5E3903-7657-27AD-96AA-DB6E07D9B62F}"/>
                </a:ext>
              </a:extLst>
            </p:cNvPr>
            <p:cNvGrpSpPr/>
            <p:nvPr userDrawn="1"/>
          </p:nvGrpSpPr>
          <p:grpSpPr>
            <a:xfrm>
              <a:off x="0" y="-1047201"/>
              <a:ext cx="9286243" cy="6190830"/>
              <a:chOff x="0" y="-1047201"/>
              <a:chExt cx="9286243" cy="6190830"/>
            </a:xfrm>
          </p:grpSpPr>
          <p:pic>
            <p:nvPicPr>
              <p:cNvPr id="160" name="Google Shape;160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23874" y="-1047201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" name="Google Shape;161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048002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2000">
                    <a:srgbClr val="9477E2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96004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352559"/>
                  </a:gs>
                  <a:gs pos="2000">
                    <a:srgbClr val="352559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" name="Google Shape;164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1026526" y="2558754"/>
                <a:ext cx="940705" cy="938664"/>
                <a:chOff x="6104965" y="2265289"/>
                <a:chExt cx="1855800" cy="1855800"/>
              </a:xfrm>
            </p:grpSpPr>
            <p:sp>
              <p:nvSpPr>
                <p:cNvPr id="165" name="Google Shape;165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1F9CF0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20"/>
                <p:cNvSpPr/>
                <p:nvPr/>
              </p:nvSpPr>
              <p:spPr>
                <a:xfrm>
                  <a:off x="6326459" y="2482124"/>
                  <a:ext cx="1422000" cy="14220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68" name="Google Shape;168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50356" y="0"/>
                <a:ext cx="3587500" cy="30280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9" name="Google Shape;169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4094240" y="2556866"/>
                <a:ext cx="940148" cy="938664"/>
                <a:chOff x="6104965" y="2265289"/>
                <a:chExt cx="1855800" cy="1855800"/>
              </a:xfrm>
            </p:grpSpPr>
            <p:sp>
              <p:nvSpPr>
                <p:cNvPr id="170" name="Google Shape;170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9477E2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1067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20"/>
                <p:cNvSpPr/>
                <p:nvPr/>
              </p:nvSpPr>
              <p:spPr>
                <a:xfrm>
                  <a:off x="6326458" y="2482124"/>
                  <a:ext cx="1422000" cy="1422000"/>
                </a:xfrm>
                <a:prstGeom prst="ellipse">
                  <a:avLst/>
                </a:prstGeom>
                <a:solidFill>
                  <a:srgbClr val="9477E2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1067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9477E2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1067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" name="Google Shape;173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7149441" y="2559599"/>
                <a:ext cx="940148" cy="938664"/>
                <a:chOff x="6104965" y="2265289"/>
                <a:chExt cx="1855800" cy="1855800"/>
              </a:xfrm>
            </p:grpSpPr>
            <p:sp>
              <p:nvSpPr>
                <p:cNvPr id="174" name="Google Shape;174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8661C5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6326458" y="2482124"/>
                  <a:ext cx="1422000" cy="1422000"/>
                </a:xfrm>
                <a:prstGeom prst="ellipse">
                  <a:avLst/>
                </a:prstGeom>
                <a:solidFill>
                  <a:srgbClr val="8661C5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8661C5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8" name="Google Shape;178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407925" y="275"/>
                <a:ext cx="73200" cy="2243100"/>
              </a:xfrm>
              <a:prstGeom prst="rect">
                <a:avLst/>
              </a:prstGeom>
              <a:gradFill>
                <a:gsLst>
                  <a:gs pos="0">
                    <a:srgbClr val="D59DFF"/>
                  </a:gs>
                  <a:gs pos="100000">
                    <a:srgbClr val="28AFE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53" b="0" i="0">
                  <a:latin typeface="Helvetica" pitchFamily="2" charset="0"/>
                </a:endParaRPr>
              </a:p>
            </p:txBody>
          </p:sp>
          <p:cxnSp>
            <p:nvCxnSpPr>
              <p:cNvPr id="37" name="Google Shape;67;p15">
                <a:extLst>
                  <a:ext uri="{FF2B5EF4-FFF2-40B4-BE49-F238E27FC236}">
                    <a16:creationId xmlns:a16="http://schemas.microsoft.com/office/drawing/2014/main" id="{D78CD110-237A-5F43-8A7B-221443C4F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2" name="Google Shape;120;p18">
            <a:extLst>
              <a:ext uri="{FF2B5EF4-FFF2-40B4-BE49-F238E27FC236}">
                <a16:creationId xmlns:a16="http://schemas.microsoft.com/office/drawing/2014/main" id="{E7A6AB27-0469-C841-892F-B81BA6322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792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 lang="en-US"/>
          </a:p>
        </p:txBody>
      </p:sp>
      <p:sp>
        <p:nvSpPr>
          <p:cNvPr id="33" name="Google Shape;122;p18">
            <a:extLst>
              <a:ext uri="{FF2B5EF4-FFF2-40B4-BE49-F238E27FC236}">
                <a16:creationId xmlns:a16="http://schemas.microsoft.com/office/drawing/2014/main" id="{CCD79018-57BD-894A-9B47-70A12FA8EE6C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1757271" y="3798882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7"/>
          </p:nvPr>
        </p:nvSpPr>
        <p:spPr>
          <a:xfrm>
            <a:off x="903928" y="4876800"/>
            <a:ext cx="2239696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6"/>
          </p:nvPr>
        </p:nvSpPr>
        <p:spPr>
          <a:xfrm>
            <a:off x="670560" y="5218176"/>
            <a:ext cx="27312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4" name="Google Shape;122;p18">
            <a:extLst>
              <a:ext uri="{FF2B5EF4-FFF2-40B4-BE49-F238E27FC236}">
                <a16:creationId xmlns:a16="http://schemas.microsoft.com/office/drawing/2014/main" id="{3821B06F-3407-5C43-AD89-CD938462AD20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847186" y="3796365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9"/>
          </p:nvPr>
        </p:nvSpPr>
        <p:spPr>
          <a:xfrm>
            <a:off x="4730112" y="4876800"/>
            <a:ext cx="273158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8"/>
          </p:nvPr>
        </p:nvSpPr>
        <p:spPr>
          <a:xfrm>
            <a:off x="4730496" y="5218176"/>
            <a:ext cx="27312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" name="Google Shape;122;p18">
            <a:extLst>
              <a:ext uri="{FF2B5EF4-FFF2-40B4-BE49-F238E27FC236}">
                <a16:creationId xmlns:a16="http://schemas.microsoft.com/office/drawing/2014/main" id="{86A4FF54-90AF-1547-A759-FE79ACB06627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920787" y="3800008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4"/>
          </p:nvPr>
        </p:nvSpPr>
        <p:spPr>
          <a:xfrm>
            <a:off x="8884668" y="4888992"/>
            <a:ext cx="254234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3"/>
          </p:nvPr>
        </p:nvSpPr>
        <p:spPr>
          <a:xfrm>
            <a:off x="8790227" y="5230368"/>
            <a:ext cx="27312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8" name="Google Shape;56;p14">
            <a:extLst>
              <a:ext uri="{FF2B5EF4-FFF2-40B4-BE49-F238E27FC236}">
                <a16:creationId xmlns:a16="http://schemas.microsoft.com/office/drawing/2014/main" id="{857CB413-6A8A-8246-8FB0-2EEE0E61C0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  <p:sp>
        <p:nvSpPr>
          <p:cNvPr id="36" name="Google Shape;268;p27">
            <a:extLst>
              <a:ext uri="{FF2B5EF4-FFF2-40B4-BE49-F238E27FC236}">
                <a16:creationId xmlns:a16="http://schemas.microsoft.com/office/drawing/2014/main" id="{7E4BF4A8-E0B6-8242-AC99-775A759DE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5800350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E" preserve="1">
  <p:cSld name="Subsection Cover 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B10C81-7E96-8DBC-D29F-80FF1F4E4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3"/>
            <a:ext cx="14229232" cy="10254376"/>
            <a:chOff x="0" y="-25"/>
            <a:chExt cx="10671924" cy="7690782"/>
          </a:xfrm>
        </p:grpSpPr>
        <p:pic>
          <p:nvPicPr>
            <p:cNvPr id="191" name="Google Shape;191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25"/>
              <a:ext cx="6961777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-25"/>
              <a:ext cx="73200" cy="31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  <p:cxnSp>
          <p:nvCxnSpPr>
            <p:cNvPr id="195" name="Google Shape;195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1"/>
          </p:nvPr>
        </p:nvSpPr>
        <p:spPr>
          <a:xfrm>
            <a:off x="1633728" y="1344000"/>
            <a:ext cx="5364400" cy="58227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133" dirty="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54119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F" preserve="1" userDrawn="1">
  <p:cSld name="Subsection Cover F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916E6B-130A-702E-A467-CC8CFED6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55011" y="-1630733"/>
            <a:ext cx="15784244" cy="11885076"/>
            <a:chOff x="-1166259" y="-1223050"/>
            <a:chExt cx="11838183" cy="8913807"/>
          </a:xfrm>
        </p:grpSpPr>
        <p:pic>
          <p:nvPicPr>
            <p:cNvPr id="199" name="Google Shape;199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166259" y="-1223050"/>
              <a:ext cx="5138468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31227" y="647439"/>
              <a:ext cx="6414300" cy="6404400"/>
            </a:xfrm>
            <a:prstGeom prst="ellipse">
              <a:avLst/>
            </a:prstGeom>
            <a:gradFill>
              <a:gsLst>
                <a:gs pos="0">
                  <a:srgbClr val="1F9CF0"/>
                </a:gs>
                <a:gs pos="72000">
                  <a:srgbClr val="007ACC">
                    <a:alpha val="23529"/>
                  </a:srgbClr>
                </a:gs>
                <a:gs pos="100000">
                  <a:srgbClr val="007ACC">
                    <a:alpha val="23529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45041" y="230188"/>
              <a:ext cx="1103700" cy="1102200"/>
            </a:xfrm>
            <a:prstGeom prst="ellipse">
              <a:avLst/>
            </a:prstGeom>
            <a:gradFill>
              <a:gsLst>
                <a:gs pos="0">
                  <a:srgbClr val="D59DFF">
                    <a:alpha val="21960"/>
                  </a:srgbClr>
                </a:gs>
                <a:gs pos="100000">
                  <a:srgbClr val="161828">
                    <a:alpha val="5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4082" y="2640400"/>
              <a:ext cx="1610051" cy="1985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100"/>
              <a:ext cx="73200" cy="340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  <p:cxnSp>
          <p:nvCxnSpPr>
            <p:cNvPr id="206" name="Google Shape;206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196;p21">
            <a:extLst>
              <a:ext uri="{FF2B5EF4-FFF2-40B4-BE49-F238E27FC236}">
                <a16:creationId xmlns:a16="http://schemas.microsoft.com/office/drawing/2014/main" id="{21617290-5BA6-E043-927A-954A333996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97;p21">
            <a:extLst>
              <a:ext uri="{FF2B5EF4-FFF2-40B4-BE49-F238E27FC236}">
                <a16:creationId xmlns:a16="http://schemas.microsoft.com/office/drawing/2014/main" id="{2198EE9C-6D95-BE49-B93E-3C11A582D7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7" y="1143000"/>
            <a:ext cx="5364399" cy="78327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133" dirty="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0415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D" preserve="1" userDrawn="1">
  <p:cSld name="Subsection Cover D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FD604D-9926-8834-9CD8-C9BCCDD13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846384" y="-840650"/>
            <a:ext cx="17075616" cy="11094993"/>
            <a:chOff x="-2134788" y="-630488"/>
            <a:chExt cx="12806712" cy="8321245"/>
          </a:xfrm>
        </p:grpSpPr>
        <p:sp>
          <p:nvSpPr>
            <p:cNvPr id="210" name="Google Shape;210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2134788" y="232333"/>
              <a:ext cx="6089700" cy="6080400"/>
            </a:xfrm>
            <a:prstGeom prst="ellipse">
              <a:avLst/>
            </a:prstGeom>
            <a:gradFill>
              <a:gsLst>
                <a:gs pos="0">
                  <a:srgbClr val="8661C5">
                    <a:alpha val="0"/>
                  </a:srgbClr>
                </a:gs>
                <a:gs pos="100000">
                  <a:srgbClr val="16182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31227" y="-630488"/>
              <a:ext cx="6414300" cy="64044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72000">
                  <a:srgbClr val="9477E2">
                    <a:alpha val="50196"/>
                  </a:srgbClr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2" name="Google Shape;212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94296" y="370372"/>
              <a:ext cx="1612500" cy="1609800"/>
            </a:xfrm>
            <a:prstGeom prst="ellipse">
              <a:avLst/>
            </a:prstGeom>
            <a:gradFill>
              <a:gsLst>
                <a:gs pos="0">
                  <a:srgbClr val="8661C5">
                    <a:alpha val="0"/>
                  </a:srgbClr>
                </a:gs>
                <a:gs pos="100000">
                  <a:srgbClr val="16182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4" name="Google Shape;214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75884" y="292420"/>
              <a:ext cx="608700" cy="607800"/>
            </a:xfrm>
            <a:prstGeom prst="ellipse">
              <a:avLst/>
            </a:prstGeom>
            <a:gradFill>
              <a:gsLst>
                <a:gs pos="0">
                  <a:srgbClr val="007ACC">
                    <a:alpha val="14901"/>
                  </a:srgbClr>
                </a:gs>
                <a:gs pos="100000">
                  <a:srgbClr val="1F9CF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100"/>
              <a:ext cx="73200" cy="340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  <p:cxnSp>
          <p:nvCxnSpPr>
            <p:cNvPr id="217" name="Google Shape;217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196;p21">
            <a:extLst>
              <a:ext uri="{FF2B5EF4-FFF2-40B4-BE49-F238E27FC236}">
                <a16:creationId xmlns:a16="http://schemas.microsoft.com/office/drawing/2014/main" id="{0D5A692D-5E2C-3545-9A63-90E5192CE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97;p21">
            <a:extLst>
              <a:ext uri="{FF2B5EF4-FFF2-40B4-BE49-F238E27FC236}">
                <a16:creationId xmlns:a16="http://schemas.microsoft.com/office/drawing/2014/main" id="{50A9DFC3-AEA3-C846-8DCB-4FA6A6FC54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8" y="1200293"/>
            <a:ext cx="5364400" cy="72598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2133" b="0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88163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4"/>
            <a:ext cx="11018520" cy="5539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2599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A" preserve="1" userDrawn="1">
  <p:cSld name="Subsection Cover A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0C5A5C-CF9A-B033-D286-24B1068EA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18440" y="1"/>
            <a:ext cx="16410440" cy="6858001"/>
            <a:chOff x="-3163830" y="0"/>
            <a:chExt cx="12307830" cy="5143501"/>
          </a:xfrm>
        </p:grpSpPr>
        <p:cxnSp>
          <p:nvCxnSpPr>
            <p:cNvPr id="10" name="Google Shape;67;p15">
              <a:extLst>
                <a:ext uri="{FF2B5EF4-FFF2-40B4-BE49-F238E27FC236}">
                  <a16:creationId xmlns:a16="http://schemas.microsoft.com/office/drawing/2014/main" id="{D0C05BEA-A12F-824C-AF6C-CA9F6A8FC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21" name="Google Shape;221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20700" y="0"/>
              <a:ext cx="6323300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63830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4" name="Google Shape;224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50"/>
              <a:ext cx="73200" cy="33945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</p:grpSp>
      <p:sp>
        <p:nvSpPr>
          <p:cNvPr id="8" name="Google Shape;196;p21">
            <a:extLst>
              <a:ext uri="{FF2B5EF4-FFF2-40B4-BE49-F238E27FC236}">
                <a16:creationId xmlns:a16="http://schemas.microsoft.com/office/drawing/2014/main" id="{DD23A2E5-7DF9-3E42-8FF7-1F52FA94B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" name="Google Shape;197;p21">
            <a:extLst>
              <a:ext uri="{FF2B5EF4-FFF2-40B4-BE49-F238E27FC236}">
                <a16:creationId xmlns:a16="http://schemas.microsoft.com/office/drawing/2014/main" id="{E86E1330-9ED2-2645-B516-145C6EB98F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8" y="1193800"/>
            <a:ext cx="5364400" cy="73247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133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  <p:sp>
        <p:nvSpPr>
          <p:cNvPr id="11" name="Google Shape;56;p14">
            <a:extLst>
              <a:ext uri="{FF2B5EF4-FFF2-40B4-BE49-F238E27FC236}">
                <a16:creationId xmlns:a16="http://schemas.microsoft.com/office/drawing/2014/main" id="{7E75F73F-89E2-4544-8CB2-0FA2869C70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45680169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C" preserve="1" userDrawn="1">
  <p:cSld name="Subsection Cover C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DDDB32-C31D-CB0C-9C98-E26065D2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18440" y="0"/>
            <a:ext cx="16409511" cy="6858003"/>
            <a:chOff x="-3163830" y="0"/>
            <a:chExt cx="12307133" cy="5143502"/>
          </a:xfrm>
        </p:grpSpPr>
        <p:cxnSp>
          <p:nvCxnSpPr>
            <p:cNvPr id="13" name="Google Shape;67;p15">
              <a:extLst>
                <a:ext uri="{FF2B5EF4-FFF2-40B4-BE49-F238E27FC236}">
                  <a16:creationId xmlns:a16="http://schemas.microsoft.com/office/drawing/2014/main" id="{B3289E93-2F80-8F42-82CE-264F7C038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8" name="Google Shape;608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50166" y="4900823"/>
              <a:ext cx="3595800" cy="1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900" tIns="21450" rIns="42900" bIns="2145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" sz="667" b="0" i="0">
                  <a:solidFill>
                    <a:schemeClr val="lt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t>‹#›</a:t>
              </a:fld>
              <a:endParaRPr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09" name="Google Shape;609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10" name="Google Shape;610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58495" y="0"/>
              <a:ext cx="6275788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63830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250"/>
              <a:ext cx="73200" cy="34017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</p:grpSp>
      <p:sp>
        <p:nvSpPr>
          <p:cNvPr id="11" name="Google Shape;196;p21">
            <a:extLst>
              <a:ext uri="{FF2B5EF4-FFF2-40B4-BE49-F238E27FC236}">
                <a16:creationId xmlns:a16="http://schemas.microsoft.com/office/drawing/2014/main" id="{6FAE51A8-BD8E-3E44-B52C-3D0D2FEA3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97;p21">
            <a:extLst>
              <a:ext uri="{FF2B5EF4-FFF2-40B4-BE49-F238E27FC236}">
                <a16:creationId xmlns:a16="http://schemas.microsoft.com/office/drawing/2014/main" id="{7547AEDB-C4CC-B049-8D2A-220A88AC25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8" y="1257603"/>
            <a:ext cx="5364400" cy="668669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lang="en-US" sz="2133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 lang="en-US"/>
          </a:p>
        </p:txBody>
      </p:sp>
      <p:sp>
        <p:nvSpPr>
          <p:cNvPr id="14" name="Google Shape;56;p14">
            <a:extLst>
              <a:ext uri="{FF2B5EF4-FFF2-40B4-BE49-F238E27FC236}">
                <a16:creationId xmlns:a16="http://schemas.microsoft.com/office/drawing/2014/main" id="{22260717-A764-5643-AC07-8F20D680F53C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151573982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-LinkedIn (4)" preserve="1" userDrawn="1">
  <p:cSld name="People-LinkedIn (4)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78F2B-7ADC-0958-7AA6-24B6884E1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353397" y="1"/>
            <a:ext cx="16544468" cy="6858001"/>
            <a:chOff x="-3265048" y="0"/>
            <a:chExt cx="12408351" cy="5143501"/>
          </a:xfrm>
        </p:grpSpPr>
        <p:pic>
          <p:nvPicPr>
            <p:cNvPr id="228" name="Google Shape;228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57360" y="0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265048" y="108263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69512" y="2393959"/>
              <a:ext cx="1889100" cy="2172300"/>
            </a:xfrm>
            <a:prstGeom prst="rect">
              <a:avLst/>
            </a:prstGeom>
            <a:gradFill>
              <a:gsLst>
                <a:gs pos="0">
                  <a:srgbClr val="8661C5"/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15351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49705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5473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49740" y="4182769"/>
              <a:ext cx="1889100" cy="385800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15463" y="4184951"/>
              <a:ext cx="1889080" cy="381697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69547" y="4186978"/>
              <a:ext cx="1889080" cy="379728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84095" y="4180741"/>
              <a:ext cx="1892461" cy="385916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" name="Google Shape;67;p15">
              <a:extLst>
                <a:ext uri="{FF2B5EF4-FFF2-40B4-BE49-F238E27FC236}">
                  <a16:creationId xmlns:a16="http://schemas.microsoft.com/office/drawing/2014/main" id="{D3AEE409-2C09-0B44-9722-66FE7D0E0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" name="Google Shape;261;p26">
              <a:extLst>
                <a:ext uri="{FF2B5EF4-FFF2-40B4-BE49-F238E27FC236}">
                  <a16:creationId xmlns:a16="http://schemas.microsoft.com/office/drawing/2014/main" id="{F4ACC8A5-BEBF-CE52-5438-EF2C0F9B1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0"/>
              <a:ext cx="73200" cy="128016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</p:grpSp>
      <p:sp>
        <p:nvSpPr>
          <p:cNvPr id="33" name="Google Shape;262;p26">
            <a:extLst>
              <a:ext uri="{FF2B5EF4-FFF2-40B4-BE49-F238E27FC236}">
                <a16:creationId xmlns:a16="http://schemas.microsoft.com/office/drawing/2014/main" id="{4CD789D4-8522-B2D3-95F4-34B3B0D7B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91966"/>
            <a:ext cx="5364400" cy="1706881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>
            <a:spLocks noGrp="1"/>
          </p:cNvSpPr>
          <p:nvPr>
            <p:ph type="pic" idx="2"/>
          </p:nvPr>
        </p:nvSpPr>
        <p:spPr>
          <a:xfrm>
            <a:off x="1060704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1"/>
          </p:nvPr>
        </p:nvSpPr>
        <p:spPr>
          <a:xfrm>
            <a:off x="91440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47" name="Google Shape;247;p25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437" y="5733397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body" idx="6"/>
          </p:nvPr>
        </p:nvSpPr>
        <p:spPr>
          <a:xfrm>
            <a:off x="1377696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41;p25">
            <a:extLst>
              <a:ext uri="{FF2B5EF4-FFF2-40B4-BE49-F238E27FC236}">
                <a16:creationId xmlns:a16="http://schemas.microsoft.com/office/drawing/2014/main" id="{142531D6-B640-1B4A-ACA4-7F77C49FF2CB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688940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13"/>
          </p:nvPr>
        </p:nvSpPr>
        <p:spPr>
          <a:xfrm>
            <a:off x="353568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5" name="Google Shape;235;p25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1794" y="5736100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>
            <a:spLocks noGrp="1"/>
          </p:cNvSpPr>
          <p:nvPr>
            <p:ph type="body" idx="7"/>
          </p:nvPr>
        </p:nvSpPr>
        <p:spPr>
          <a:xfrm>
            <a:off x="3986784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241;p25">
            <a:extLst>
              <a:ext uri="{FF2B5EF4-FFF2-40B4-BE49-F238E27FC236}">
                <a16:creationId xmlns:a16="http://schemas.microsoft.com/office/drawing/2014/main" id="{2C173A1D-BB63-5640-BB62-7AD820030C4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309801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14"/>
          </p:nvPr>
        </p:nvSpPr>
        <p:spPr>
          <a:xfrm>
            <a:off x="615696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7" name="Google Shape;237;p25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610" y="5739009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>
            <a:spLocks noGrp="1"/>
          </p:cNvSpPr>
          <p:nvPr>
            <p:ph type="body" idx="8"/>
          </p:nvPr>
        </p:nvSpPr>
        <p:spPr>
          <a:xfrm>
            <a:off x="6608064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241;p25">
            <a:extLst>
              <a:ext uri="{FF2B5EF4-FFF2-40B4-BE49-F238E27FC236}">
                <a16:creationId xmlns:a16="http://schemas.microsoft.com/office/drawing/2014/main" id="{A8662F1C-F639-0647-953E-6AF9B3C4E108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8915349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5"/>
          </p:nvPr>
        </p:nvSpPr>
        <p:spPr>
          <a:xfrm>
            <a:off x="877824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9" name="Google Shape;239;p25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2014" y="5741713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>
            <a:spLocks noGrp="1"/>
          </p:cNvSpPr>
          <p:nvPr>
            <p:ph type="body" idx="9"/>
          </p:nvPr>
        </p:nvSpPr>
        <p:spPr>
          <a:xfrm>
            <a:off x="9217152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56;p14">
            <a:extLst>
              <a:ext uri="{FF2B5EF4-FFF2-40B4-BE49-F238E27FC236}">
                <a16:creationId xmlns:a16="http://schemas.microsoft.com/office/drawing/2014/main" id="{4EA353AC-1414-A248-95DB-063624852AFC}"/>
              </a:ext>
            </a:extLst>
          </p:cNvPr>
          <p:cNvSpPr/>
          <p:nvPr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5F31D209-DE2E-1B4B-B119-6820B2255B10}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3702700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" preserve="1">
  <p:cSld name="Speaker Intro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8A83E5-E863-3A66-1EC3-C2183322C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18440" y="-3437"/>
            <a:ext cx="16409511" cy="6858001"/>
            <a:chOff x="-3163830" y="-2578"/>
            <a:chExt cx="12307133" cy="5143501"/>
          </a:xfrm>
        </p:grpSpPr>
        <p:cxnSp>
          <p:nvCxnSpPr>
            <p:cNvPr id="11" name="Google Shape;67;p15">
              <a:extLst>
                <a:ext uri="{FF2B5EF4-FFF2-40B4-BE49-F238E27FC236}">
                  <a16:creationId xmlns:a16="http://schemas.microsoft.com/office/drawing/2014/main" id="{C7784FB6-741B-9D49-B3F9-9C37B009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56" name="Google Shape;256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47837" y="-2578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65478" y="2963817"/>
              <a:ext cx="3991200" cy="562800"/>
            </a:xfrm>
            <a:prstGeom prst="roundRect">
              <a:avLst>
                <a:gd name="adj" fmla="val 371"/>
              </a:avLst>
            </a:prstGeom>
            <a:solidFill>
              <a:srgbClr val="161828"/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 u="none" strike="noStrike" cap="none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65478" y="1857388"/>
              <a:ext cx="3991200" cy="1106400"/>
            </a:xfrm>
            <a:prstGeom prst="roundRect">
              <a:avLst>
                <a:gd name="adj" fmla="val 371"/>
              </a:avLst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9" name="Google Shape;259;p26"/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63830" y="108263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125"/>
              <a:ext cx="73200" cy="16086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</p:grpSp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1633733" y="1187133"/>
            <a:ext cx="5364400" cy="112160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body" idx="1"/>
          </p:nvPr>
        </p:nvSpPr>
        <p:spPr>
          <a:xfrm>
            <a:off x="1914144" y="2682233"/>
            <a:ext cx="4864800" cy="109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2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2pPr>
            <a:lvl3pPr marL="1828754" lvl="2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3pPr>
            <a:lvl4pPr marL="2438339" lvl="3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2267">
                <a:solidFill>
                  <a:schemeClr val="lt1"/>
                </a:solidFill>
              </a:defRPr>
            </a:lvl4pPr>
            <a:lvl5pPr marL="3047924" lvl="4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5pPr>
            <a:lvl6pPr marL="3657509" lvl="5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6pPr>
            <a:lvl7pPr marL="4267093" lvl="6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2267">
                <a:solidFill>
                  <a:schemeClr val="lt1"/>
                </a:solidFill>
              </a:defRPr>
            </a:lvl7pPr>
            <a:lvl8pPr marL="4876678" lvl="7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8pPr>
            <a:lvl9pPr marL="5486263" lvl="8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0" name="Google Shape;260;p26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729" y="4199734"/>
            <a:ext cx="254409" cy="25440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 txBox="1">
            <a:spLocks noGrp="1"/>
          </p:cNvSpPr>
          <p:nvPr>
            <p:ph type="body" idx="2"/>
          </p:nvPr>
        </p:nvSpPr>
        <p:spPr>
          <a:xfrm>
            <a:off x="2497687" y="4063513"/>
            <a:ext cx="3938000" cy="526848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867" b="0" i="0">
                <a:solidFill>
                  <a:schemeClr val="lt1"/>
                </a:solidFill>
                <a:latin typeface="Helvetica" pitchFamily="2" charset="0"/>
              </a:defRPr>
            </a:lvl1pPr>
            <a:lvl2pPr marL="1219170" lvl="1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2pPr>
            <a:lvl3pPr marL="1828754" lvl="2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3pPr>
            <a:lvl4pPr marL="2438339" lvl="3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2267">
                <a:solidFill>
                  <a:schemeClr val="lt1"/>
                </a:solidFill>
              </a:defRPr>
            </a:lvl4pPr>
            <a:lvl5pPr marL="3047924" lvl="4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5pPr>
            <a:lvl6pPr marL="3657509" lvl="5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6pPr>
            <a:lvl7pPr marL="4267093" lvl="6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2267">
                <a:solidFill>
                  <a:schemeClr val="lt1"/>
                </a:solidFill>
              </a:defRPr>
            </a:lvl7pPr>
            <a:lvl8pPr marL="4876678" lvl="7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8pPr>
            <a:lvl9pPr marL="5486263" lvl="8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56;p14">
            <a:extLst>
              <a:ext uri="{FF2B5EF4-FFF2-40B4-BE49-F238E27FC236}">
                <a16:creationId xmlns:a16="http://schemas.microsoft.com/office/drawing/2014/main" id="{B9170CBC-23D1-E14C-AD47-844FCBA3A02C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153337152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ight Two Column" preserve="1">
  <p:cSld name="Right Two Column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E5456C-52E8-CE44-611E-94E2DB890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888644" y="-840600"/>
            <a:ext cx="19969288" cy="8539200"/>
            <a:chOff x="-2849395" y="-568250"/>
            <a:chExt cx="14976966" cy="640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F02D53-3842-E92D-041A-4A100EAA250A}"/>
                </a:ext>
              </a:extLst>
            </p:cNvPr>
            <p:cNvGrpSpPr/>
            <p:nvPr userDrawn="1"/>
          </p:nvGrpSpPr>
          <p:grpSpPr>
            <a:xfrm>
              <a:off x="-2849395" y="-568250"/>
              <a:ext cx="14976966" cy="6404400"/>
              <a:chOff x="-2849395" y="-568250"/>
              <a:chExt cx="14976966" cy="6404400"/>
            </a:xfrm>
          </p:grpSpPr>
          <p:sp>
            <p:nvSpPr>
              <p:cNvPr id="269" name="Google Shape;269;p2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-2849395" y="-568250"/>
                <a:ext cx="6414300" cy="6404400"/>
              </a:xfrm>
              <a:prstGeom prst="ellipse">
                <a:avLst/>
              </a:prstGeom>
              <a:gradFill>
                <a:gsLst>
                  <a:gs pos="0">
                    <a:srgbClr val="007ACC"/>
                  </a:gs>
                  <a:gs pos="72000">
                    <a:srgbClr val="D59DFF">
                      <a:alpha val="0"/>
                    </a:srgbClr>
                  </a:gs>
                  <a:gs pos="100000">
                    <a:srgbClr val="D59D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9212" y="986442"/>
                <a:ext cx="1349700" cy="1347600"/>
              </a:xfrm>
              <a:prstGeom prst="ellipse">
                <a:avLst/>
              </a:prstGeom>
              <a:gradFill>
                <a:gsLst>
                  <a:gs pos="0">
                    <a:srgbClr val="8661C5"/>
                  </a:gs>
                  <a:gs pos="100000">
                    <a:srgbClr val="161828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2" name="Google Shape;272;p2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65202" y="621803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7" name="Google Shape;67;p15">
                <a:extLst>
                  <a:ext uri="{FF2B5EF4-FFF2-40B4-BE49-F238E27FC236}">
                    <a16:creationId xmlns:a16="http://schemas.microsoft.com/office/drawing/2014/main" id="{77D23077-C636-7041-8945-BC542592A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271" name="Google Shape;271;p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1292352" y="1121664"/>
            <a:ext cx="9595200" cy="560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1"/>
          </p:nvPr>
        </p:nvSpPr>
        <p:spPr>
          <a:xfrm>
            <a:off x="4084320" y="57302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 idx="2"/>
          </p:nvPr>
        </p:nvSpPr>
        <p:spPr>
          <a:xfrm>
            <a:off x="6705600" y="2828544"/>
            <a:ext cx="1402000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067" b="1" i="0">
                <a:latin typeface="Helvetica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body" idx="4"/>
          </p:nvPr>
        </p:nvSpPr>
        <p:spPr>
          <a:xfrm>
            <a:off x="6559296" y="4230624"/>
            <a:ext cx="1924000" cy="463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900"/>
              <a:buNone/>
              <a:defRPr sz="1467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8099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body" idx="5"/>
          </p:nvPr>
        </p:nvSpPr>
        <p:spPr>
          <a:xfrm>
            <a:off x="6559296" y="4767072"/>
            <a:ext cx="1731200" cy="97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title" idx="3"/>
          </p:nvPr>
        </p:nvSpPr>
        <p:spPr>
          <a:xfrm>
            <a:off x="9131808" y="2828544"/>
            <a:ext cx="1402000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067" b="1" i="0">
                <a:latin typeface="Helvetica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body" idx="6"/>
          </p:nvPr>
        </p:nvSpPr>
        <p:spPr>
          <a:xfrm>
            <a:off x="8924544" y="4230624"/>
            <a:ext cx="1924000" cy="463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900"/>
              <a:buNone/>
              <a:defRPr sz="1467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7"/>
          </p:nvPr>
        </p:nvSpPr>
        <p:spPr>
          <a:xfrm>
            <a:off x="8924544" y="4767072"/>
            <a:ext cx="1731200" cy="97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8" name="Google Shape;56;p14">
            <a:extLst>
              <a:ext uri="{FF2B5EF4-FFF2-40B4-BE49-F238E27FC236}">
                <a16:creationId xmlns:a16="http://schemas.microsoft.com/office/drawing/2014/main" id="{743F17DF-7406-FB45-87F9-51AE8826C18C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  <p:sp>
        <p:nvSpPr>
          <p:cNvPr id="268" name="Google Shape;268;p27"/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0937537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 preserve="1">
  <p:cSld name="Quote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929EEF-EB45-38DD-B459-54368DB9C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6373204" cy="6858001"/>
            <a:chOff x="0" y="0"/>
            <a:chExt cx="12279903" cy="51435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BD7957-EE50-F7E1-5EC4-A00B8C29F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279903" cy="5143501"/>
              <a:chOff x="0" y="0"/>
              <a:chExt cx="12279903" cy="5143501"/>
            </a:xfrm>
          </p:grpSpPr>
          <p:cxnSp>
            <p:nvCxnSpPr>
              <p:cNvPr id="282" name="Google Shape;282;p2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285" name="Google Shape;285;p2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0"/>
                <a:ext cx="5885013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E286D62-03BB-174A-B73A-AEAD28239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1250641" y="647264"/>
                <a:ext cx="3350876" cy="3896544"/>
                <a:chOff x="1250641" y="647264"/>
                <a:chExt cx="3350876" cy="3896544"/>
              </a:xfrm>
              <a:gradFill>
                <a:gsLst>
                  <a:gs pos="0">
                    <a:srgbClr val="1F9CF0"/>
                  </a:gs>
                  <a:gs pos="100000">
                    <a:srgbClr val="9477E2"/>
                  </a:gs>
                </a:gsLst>
                <a:lin ang="2700006" scaled="0"/>
              </a:gradFill>
            </p:grpSpPr>
            <p:sp>
              <p:nvSpPr>
                <p:cNvPr id="287" name="Google Shape;287;p28"/>
                <p:cNvSpPr/>
                <p:nvPr/>
              </p:nvSpPr>
              <p:spPr>
                <a:xfrm>
                  <a:off x="1250641" y="1140105"/>
                  <a:ext cx="3350876" cy="2910862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noFill/>
                </a:ln>
                <a:effectLst>
                  <a:outerShdw blurRad="1270000" dist="1968500" dir="5400000" sx="90000" sy="9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28"/>
                <p:cNvSpPr/>
                <p:nvPr/>
              </p:nvSpPr>
              <p:spPr>
                <a:xfrm rot="10800000" flipH="1">
                  <a:off x="1250641" y="647264"/>
                  <a:ext cx="990493" cy="492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539" h="760240" extrusionOk="0">
                      <a:moveTo>
                        <a:pt x="0" y="0"/>
                      </a:moveTo>
                      <a:lnTo>
                        <a:pt x="1525539" y="0"/>
                      </a:lnTo>
                      <a:lnTo>
                        <a:pt x="1510320" y="150969"/>
                      </a:lnTo>
                      <a:cubicBezTo>
                        <a:pt x="1439168" y="498680"/>
                        <a:pt x="1131514" y="760240"/>
                        <a:pt x="762769" y="760240"/>
                      </a:cubicBezTo>
                      <a:cubicBezTo>
                        <a:pt x="394024" y="760240"/>
                        <a:pt x="86371" y="498680"/>
                        <a:pt x="15219" y="1509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270000" dist="1968500" dir="5400000" sx="90000" sy="9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28"/>
                <p:cNvSpPr/>
                <p:nvPr/>
              </p:nvSpPr>
              <p:spPr>
                <a:xfrm>
                  <a:off x="3611024" y="4050967"/>
                  <a:ext cx="990493" cy="492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539" h="760240" extrusionOk="0">
                      <a:moveTo>
                        <a:pt x="0" y="0"/>
                      </a:moveTo>
                      <a:lnTo>
                        <a:pt x="1525539" y="0"/>
                      </a:lnTo>
                      <a:lnTo>
                        <a:pt x="1510320" y="150969"/>
                      </a:lnTo>
                      <a:cubicBezTo>
                        <a:pt x="1439168" y="498680"/>
                        <a:pt x="1131514" y="760240"/>
                        <a:pt x="762769" y="760240"/>
                      </a:cubicBezTo>
                      <a:cubicBezTo>
                        <a:pt x="394024" y="760240"/>
                        <a:pt x="86371" y="498680"/>
                        <a:pt x="15219" y="1509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270000" dist="1968500" dir="5400000" sx="90000" sy="9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2800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292" name="Google Shape;292;p2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17534" y="714379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91" name="Google Shape;291;p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283356" y="1079083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6998208" y="1828800"/>
            <a:ext cx="39744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7125" y="1125200"/>
            <a:ext cx="405180" cy="265265"/>
          </a:xfrm>
          <a:custGeom>
            <a:avLst/>
            <a:gdLst/>
            <a:ahLst/>
            <a:cxnLst/>
            <a:rect l="l" t="t" r="r" b="b"/>
            <a:pathLst>
              <a:path w="173154" h="113523" extrusionOk="0">
                <a:moveTo>
                  <a:pt x="124690" y="0"/>
                </a:moveTo>
                <a:lnTo>
                  <a:pt x="173154" y="0"/>
                </a:lnTo>
                <a:lnTo>
                  <a:pt x="148922" y="113523"/>
                </a:lnTo>
                <a:lnTo>
                  <a:pt x="85314" y="113523"/>
                </a:lnTo>
                <a:close/>
                <a:moveTo>
                  <a:pt x="39376" y="0"/>
                </a:moveTo>
                <a:lnTo>
                  <a:pt x="87839" y="0"/>
                </a:lnTo>
                <a:lnTo>
                  <a:pt x="63607" y="113523"/>
                </a:lnTo>
                <a:lnTo>
                  <a:pt x="0" y="1135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body" idx="1"/>
          </p:nvPr>
        </p:nvSpPr>
        <p:spPr>
          <a:xfrm>
            <a:off x="2036064" y="2243328"/>
            <a:ext cx="3718400" cy="170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67" b="0" i="0">
                <a:latin typeface="Helvetica" pitchFamily="2" charset="0"/>
              </a:defRPr>
            </a:lvl1pPr>
            <a:lvl2pPr marL="1219170" lvl="1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 i="1"/>
            </a:lvl2pPr>
            <a:lvl3pPr marL="1828754" lvl="2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 i="1"/>
            </a:lvl3pPr>
            <a:lvl4pPr marL="2438339" lvl="3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 i="1"/>
            </a:lvl4pPr>
            <a:lvl5pPr marL="3047924" lvl="4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 i="1"/>
            </a:lvl5pPr>
            <a:lvl6pPr marL="3657509" lvl="5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 i="1"/>
            </a:lvl6pPr>
            <a:lvl7pPr marL="4267093" lvl="6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 i="1"/>
            </a:lvl7pPr>
            <a:lvl8pPr marL="4876678" lvl="7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 i="1"/>
            </a:lvl8pPr>
            <a:lvl9pPr marL="5486263" lvl="8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 i="1"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2"/>
          </p:nvPr>
        </p:nvSpPr>
        <p:spPr>
          <a:xfrm>
            <a:off x="2535936" y="4255008"/>
            <a:ext cx="2760400" cy="89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0" i="0">
                <a:latin typeface="Helvetica" pitchFamily="2" charset="0"/>
              </a:defRPr>
            </a:lvl1pPr>
            <a:lvl2pPr marL="1219170" lvl="1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 i="1"/>
            </a:lvl2pPr>
            <a:lvl3pPr marL="1828754" lvl="2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 i="1"/>
            </a:lvl3pPr>
            <a:lvl4pPr marL="2438339" lvl="3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28"/>
          <p:cNvSpPr>
            <a:spLocks noGrp="1"/>
          </p:cNvSpPr>
          <p:nvPr>
            <p:ph type="pic" idx="5"/>
          </p:nvPr>
        </p:nvSpPr>
        <p:spPr>
          <a:xfrm>
            <a:off x="4959867" y="4852852"/>
            <a:ext cx="1036400" cy="10364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3"/>
          </p:nvPr>
        </p:nvSpPr>
        <p:spPr>
          <a:xfrm>
            <a:off x="6998208" y="1182624"/>
            <a:ext cx="4035600" cy="20111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body" idx="4"/>
          </p:nvPr>
        </p:nvSpPr>
        <p:spPr>
          <a:xfrm>
            <a:off x="6998208" y="3413760"/>
            <a:ext cx="3974400" cy="17068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283" name="Google Shape;283;p28"/>
          <p:cNvSpPr/>
          <p:nvPr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  <p:sp>
        <p:nvSpPr>
          <p:cNvPr id="284" name="Google Shape;284;p28"/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4672848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Blocks" preserve="1">
  <p:cSld name="Three Block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437089-810F-7F01-BE5D-CA2E0D756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456557" y="400"/>
            <a:ext cx="20940072" cy="8214819"/>
            <a:chOff x="-3342418" y="300"/>
            <a:chExt cx="15705054" cy="6161114"/>
          </a:xfrm>
        </p:grpSpPr>
        <p:cxnSp>
          <p:nvCxnSpPr>
            <p:cNvPr id="300" name="Google Shape;300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3" name="Google Shape;303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6471" y="3334572"/>
              <a:ext cx="2177400" cy="1071502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24403" y="3332929"/>
              <a:ext cx="2177400" cy="1071502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12335" y="3332929"/>
              <a:ext cx="2177400" cy="1071502"/>
            </a:xfrm>
            <a:prstGeom prst="rect">
              <a:avLst/>
            </a:prstGeom>
            <a:gradFill>
              <a:gsLst>
                <a:gs pos="0">
                  <a:srgbClr val="9477E2"/>
                </a:gs>
                <a:gs pos="2000">
                  <a:srgbClr val="9477E2"/>
                </a:gs>
                <a:gs pos="100000">
                  <a:srgbClr val="8661C5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6" name="Google Shape;306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07" name="Google Shape;307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00267" y="50003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342418" y="239904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407925" y="300"/>
              <a:ext cx="73200" cy="16896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</p:grpSp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8892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1072896" y="2523744"/>
            <a:ext cx="3889200" cy="1292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sz="1067" b="0" i="0" dirty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title" idx="3"/>
          </p:nvPr>
        </p:nvSpPr>
        <p:spPr>
          <a:xfrm>
            <a:off x="1267968" y="4572000"/>
            <a:ext cx="2607728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4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9"/>
          <p:cNvSpPr txBox="1">
            <a:spLocks noGrp="1"/>
          </p:cNvSpPr>
          <p:nvPr>
            <p:ph type="body" idx="4"/>
          </p:nvPr>
        </p:nvSpPr>
        <p:spPr>
          <a:xfrm>
            <a:off x="1272200" y="5035296"/>
            <a:ext cx="2596800" cy="67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title" idx="5"/>
          </p:nvPr>
        </p:nvSpPr>
        <p:spPr>
          <a:xfrm>
            <a:off x="4718304" y="4572000"/>
            <a:ext cx="2607728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400"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6"/>
          </p:nvPr>
        </p:nvSpPr>
        <p:spPr>
          <a:xfrm>
            <a:off x="4718304" y="5035296"/>
            <a:ext cx="2596800" cy="68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 idx="7"/>
          </p:nvPr>
        </p:nvSpPr>
        <p:spPr>
          <a:xfrm>
            <a:off x="8167535" y="4572000"/>
            <a:ext cx="2607728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400"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body" idx="8"/>
          </p:nvPr>
        </p:nvSpPr>
        <p:spPr>
          <a:xfrm>
            <a:off x="8171767" y="5035296"/>
            <a:ext cx="2596800" cy="67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02" name="Google Shape;302;p29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16109E50-C32B-97B1-D05C-6CA0DBBCCD86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345797431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 Percent" preserve="1" userDrawn="1">
  <p:cSld name="Four Feature Percen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95B19D0-7CD6-23E0-32F2-108F153D8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300" y="-4279726"/>
            <a:ext cx="15829304" cy="10618721"/>
            <a:chOff x="407925" y="-3181130"/>
            <a:chExt cx="11871978" cy="7964041"/>
          </a:xfrm>
        </p:grpSpPr>
        <p:cxnSp>
          <p:nvCxnSpPr>
            <p:cNvPr id="327" name="Google Shape;327;p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E9D2E6C-9D41-36F5-AE6A-96CFAE3B0E95}"/>
                </a:ext>
              </a:extLst>
            </p:cNvPr>
            <p:cNvGrpSpPr/>
            <p:nvPr userDrawn="1"/>
          </p:nvGrpSpPr>
          <p:grpSpPr>
            <a:xfrm>
              <a:off x="407925" y="-3181130"/>
              <a:ext cx="11871978" cy="7964041"/>
              <a:chOff x="407925" y="-3181130"/>
              <a:chExt cx="11871978" cy="7964041"/>
            </a:xfrm>
          </p:grpSpPr>
          <p:cxnSp>
            <p:nvCxnSpPr>
              <p:cNvPr id="320" name="Google Shape;320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3" name="Google Shape;323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29683" y="1571805"/>
                <a:ext cx="1085700" cy="1084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2000">
                    <a:srgbClr val="9477E2">
                      <a:alpha val="20000"/>
                    </a:srgbClr>
                  </a:gs>
                  <a:gs pos="100000">
                    <a:srgbClr val="1F9CF0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892589" y="2758634"/>
                <a:ext cx="814200" cy="8130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19C8EB"/>
                  </a:gs>
                  <a:gs pos="2000">
                    <a:srgbClr val="19C8EB"/>
                  </a:gs>
                  <a:gs pos="100000">
                    <a:srgbClr val="9477E2">
                      <a:alpha val="2000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078267" y="1029764"/>
                <a:ext cx="1628700" cy="16260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EC2B8C"/>
                  </a:gs>
                  <a:gs pos="2000">
                    <a:srgbClr val="EC2B8C"/>
                  </a:gs>
                  <a:gs pos="100000">
                    <a:srgbClr val="9477E2">
                      <a:alpha val="2000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29683" y="2758634"/>
                <a:ext cx="1357200" cy="1355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8" name="Google Shape;328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41229" y="2194917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9" name="Google Shape;329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795550" y="2202778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0" name="Google Shape;330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41229" y="3441072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1" name="Google Shape;331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795550" y="3448932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32" name="Google Shape;332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6293503" y="2234842"/>
                <a:ext cx="940705" cy="938664"/>
                <a:chOff x="6104965" y="2265289"/>
                <a:chExt cx="1855800" cy="1855800"/>
              </a:xfrm>
            </p:grpSpPr>
            <p:sp>
              <p:nvSpPr>
                <p:cNvPr id="333" name="Google Shape;333;p3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1F9CF0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30"/>
                <p:cNvSpPr/>
                <p:nvPr/>
              </p:nvSpPr>
              <p:spPr>
                <a:xfrm>
                  <a:off x="6326459" y="2482124"/>
                  <a:ext cx="1422000" cy="14220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3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36" name="Google Shape;336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78267" y="-3181130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17534" y="823098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8" name="Google Shape;338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407925" y="350"/>
                <a:ext cx="73200" cy="1925700"/>
              </a:xfrm>
              <a:prstGeom prst="rect">
                <a:avLst/>
              </a:prstGeom>
              <a:gradFill>
                <a:gsLst>
                  <a:gs pos="0">
                    <a:srgbClr val="D59DFF"/>
                  </a:gs>
                  <a:gs pos="100000">
                    <a:srgbClr val="28AFE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53" b="0" i="0">
                  <a:latin typeface="Helvetica" pitchFamily="2" charset="0"/>
                </a:endParaRPr>
              </a:p>
            </p:txBody>
          </p:sp>
        </p:grpSp>
      </p:grpSp>
      <p:sp>
        <p:nvSpPr>
          <p:cNvPr id="340" name="Google Shape;340;p30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438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6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529;p35">
            <a:extLst>
              <a:ext uri="{FF2B5EF4-FFF2-40B4-BE49-F238E27FC236}">
                <a16:creationId xmlns:a16="http://schemas.microsoft.com/office/drawing/2014/main" id="{7BC10B83-334E-CA31-E327-359586F238C4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1121664" y="3108005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45" name="Google Shape;345;p30"/>
          <p:cNvSpPr txBox="1">
            <a:spLocks noGrp="1"/>
          </p:cNvSpPr>
          <p:nvPr>
            <p:ph type="body" idx="6"/>
          </p:nvPr>
        </p:nvSpPr>
        <p:spPr>
          <a:xfrm>
            <a:off x="1560576" y="3097245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13"/>
          </p:nvPr>
        </p:nvSpPr>
        <p:spPr>
          <a:xfrm>
            <a:off x="1560576" y="3377661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sz="1067" b="0" i="0" dirty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46" name="Google Shape;529;p35">
            <a:extLst>
              <a:ext uri="{FF2B5EF4-FFF2-40B4-BE49-F238E27FC236}">
                <a16:creationId xmlns:a16="http://schemas.microsoft.com/office/drawing/2014/main" id="{9E7EC705-9E42-4703-81F6-DF51ACEEDE7E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3727397" y="3108005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46" name="Google Shape;346;p30"/>
          <p:cNvSpPr txBox="1">
            <a:spLocks noGrp="1"/>
          </p:cNvSpPr>
          <p:nvPr>
            <p:ph type="body" idx="7"/>
          </p:nvPr>
        </p:nvSpPr>
        <p:spPr>
          <a:xfrm>
            <a:off x="4169664" y="3097245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body" idx="16"/>
          </p:nvPr>
        </p:nvSpPr>
        <p:spPr>
          <a:xfrm>
            <a:off x="4169664" y="3365469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5" name="Google Shape;529;p35">
            <a:extLst>
              <a:ext uri="{FF2B5EF4-FFF2-40B4-BE49-F238E27FC236}">
                <a16:creationId xmlns:a16="http://schemas.microsoft.com/office/drawing/2014/main" id="{47D20B33-4CCE-6357-77D9-C2A578FB684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121664" y="4770973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8"/>
          </p:nvPr>
        </p:nvSpPr>
        <p:spPr>
          <a:xfrm>
            <a:off x="1560576" y="4779741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body" idx="14"/>
          </p:nvPr>
        </p:nvSpPr>
        <p:spPr>
          <a:xfrm>
            <a:off x="1560576" y="5047965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7" name="Google Shape;529;p35">
            <a:extLst>
              <a:ext uri="{FF2B5EF4-FFF2-40B4-BE49-F238E27FC236}">
                <a16:creationId xmlns:a16="http://schemas.microsoft.com/office/drawing/2014/main" id="{3BE4CD98-91FB-1B51-5F85-8E6D84A6823C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3727397" y="4770973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48" name="Google Shape;348;p30"/>
          <p:cNvSpPr txBox="1">
            <a:spLocks noGrp="1"/>
          </p:cNvSpPr>
          <p:nvPr>
            <p:ph type="body" idx="9"/>
          </p:nvPr>
        </p:nvSpPr>
        <p:spPr>
          <a:xfrm>
            <a:off x="4169664" y="4767549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body" idx="15"/>
          </p:nvPr>
        </p:nvSpPr>
        <p:spPr>
          <a:xfrm>
            <a:off x="4169676" y="5047965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53" name="Google Shape;353;p30"/>
          <p:cNvSpPr txBox="1">
            <a:spLocks noGrp="1"/>
          </p:cNvSpPr>
          <p:nvPr>
            <p:ph type="title" idx="17"/>
          </p:nvPr>
        </p:nvSpPr>
        <p:spPr>
          <a:xfrm>
            <a:off x="7193280" y="1706880"/>
            <a:ext cx="987600" cy="54980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title" idx="18"/>
          </p:nvPr>
        </p:nvSpPr>
        <p:spPr>
          <a:xfrm>
            <a:off x="9668256" y="2340864"/>
            <a:ext cx="694800" cy="385785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529;p35">
            <a:extLst>
              <a:ext uri="{FF2B5EF4-FFF2-40B4-BE49-F238E27FC236}">
                <a16:creationId xmlns:a16="http://schemas.microsoft.com/office/drawing/2014/main" id="{5ED9FBF0-06E9-FA7C-58B6-99E0ACE40C3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802624" y="3389376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21"/>
          </p:nvPr>
        </p:nvSpPr>
        <p:spPr>
          <a:xfrm>
            <a:off x="7985760" y="4279392"/>
            <a:ext cx="500000" cy="26267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title" idx="20"/>
          </p:nvPr>
        </p:nvSpPr>
        <p:spPr>
          <a:xfrm>
            <a:off x="9814560" y="4657344"/>
            <a:ext cx="841200" cy="475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0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9DAEBD44-F87E-C9C6-BE11-270EC79C246F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53846844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Photo Features" preserve="1" userDrawn="1">
  <p:cSld name="Three Photo Feature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E2A12B-1511-1ED8-9CEB-D63E1BD3A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85858" y="817737"/>
            <a:ext cx="20155953" cy="5559479"/>
            <a:chOff x="-2989394" y="613302"/>
            <a:chExt cx="15116965" cy="4169609"/>
          </a:xfrm>
        </p:grpSpPr>
        <p:cxnSp>
          <p:nvCxnSpPr>
            <p:cNvPr id="362" name="Google Shape;362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3" name="Google Shape;363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3666" y="4462608"/>
              <a:ext cx="2331900" cy="67500"/>
            </a:xfrm>
            <a:prstGeom prst="rect">
              <a:avLst/>
            </a:prstGeom>
            <a:gradFill>
              <a:gsLst>
                <a:gs pos="0">
                  <a:srgbClr val="EC2B8C"/>
                </a:gs>
                <a:gs pos="2000">
                  <a:srgbClr val="EC2B8C"/>
                </a:gs>
                <a:gs pos="99000">
                  <a:srgbClr val="9477E2"/>
                </a:gs>
                <a:gs pos="100000">
                  <a:srgbClr val="9477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06048" y="4462506"/>
              <a:ext cx="2331900" cy="67500"/>
            </a:xfrm>
            <a:prstGeom prst="rect">
              <a:avLst/>
            </a:prstGeom>
            <a:gradFill>
              <a:gsLst>
                <a:gs pos="0">
                  <a:srgbClr val="9477E2"/>
                </a:gs>
                <a:gs pos="100000">
                  <a:srgbClr val="5C30D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8427" y="4462507"/>
              <a:ext cx="2331900" cy="675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rgbClr val="0070C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6" name="Google Shape;366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5202" y="62180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989394" y="62180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Google Shape;67;p15">
              <a:extLst>
                <a:ext uri="{FF2B5EF4-FFF2-40B4-BE49-F238E27FC236}">
                  <a16:creationId xmlns:a16="http://schemas.microsoft.com/office/drawing/2014/main" id="{59EF79C9-532E-EB4D-88E4-C7C259E8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1292352" y="1121664"/>
            <a:ext cx="9595200" cy="560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4084320" y="57302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1"/>
          <p:cNvSpPr>
            <a:spLocks noGrp="1"/>
          </p:cNvSpPr>
          <p:nvPr>
            <p:ph type="pic" idx="2"/>
          </p:nvPr>
        </p:nvSpPr>
        <p:spPr>
          <a:xfrm>
            <a:off x="1280160" y="2097024"/>
            <a:ext cx="3133200" cy="198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73" name="Google Shape;373;p31"/>
          <p:cNvSpPr txBox="1">
            <a:spLocks noGrp="1"/>
          </p:cNvSpPr>
          <p:nvPr>
            <p:ph type="body" idx="5"/>
          </p:nvPr>
        </p:nvSpPr>
        <p:spPr>
          <a:xfrm>
            <a:off x="1721555" y="4255008"/>
            <a:ext cx="2268555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74" name="Google Shape;374;p31"/>
          <p:cNvSpPr txBox="1">
            <a:spLocks noGrp="1"/>
          </p:cNvSpPr>
          <p:nvPr>
            <p:ph type="body" idx="6"/>
          </p:nvPr>
        </p:nvSpPr>
        <p:spPr>
          <a:xfrm>
            <a:off x="1487424" y="4596384"/>
            <a:ext cx="2731200" cy="108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2" name="Google Shape;370;p31">
            <a:extLst>
              <a:ext uri="{FF2B5EF4-FFF2-40B4-BE49-F238E27FC236}">
                <a16:creationId xmlns:a16="http://schemas.microsoft.com/office/drawing/2014/main" id="{26B93829-5EF5-CA41-B05B-10A28F1A387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35424" y="2097024"/>
            <a:ext cx="3133200" cy="198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75" name="Google Shape;375;p31"/>
          <p:cNvSpPr txBox="1">
            <a:spLocks noGrp="1"/>
          </p:cNvSpPr>
          <p:nvPr>
            <p:ph type="body" idx="7"/>
          </p:nvPr>
        </p:nvSpPr>
        <p:spPr>
          <a:xfrm>
            <a:off x="4922944" y="4249364"/>
            <a:ext cx="234394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76" name="Google Shape;376;p31"/>
          <p:cNvSpPr txBox="1">
            <a:spLocks noGrp="1"/>
          </p:cNvSpPr>
          <p:nvPr>
            <p:ph type="body" idx="8"/>
          </p:nvPr>
        </p:nvSpPr>
        <p:spPr>
          <a:xfrm>
            <a:off x="4726508" y="4596384"/>
            <a:ext cx="2731200" cy="108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3" name="Google Shape;370;p31">
            <a:extLst>
              <a:ext uri="{FF2B5EF4-FFF2-40B4-BE49-F238E27FC236}">
                <a16:creationId xmlns:a16="http://schemas.microsoft.com/office/drawing/2014/main" id="{1487CB7F-B5A7-BD46-92B5-05371B90E3A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778496" y="2097024"/>
            <a:ext cx="3133200" cy="198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77" name="Google Shape;377;p31"/>
          <p:cNvSpPr txBox="1">
            <a:spLocks noGrp="1"/>
          </p:cNvSpPr>
          <p:nvPr>
            <p:ph type="body" idx="9"/>
          </p:nvPr>
        </p:nvSpPr>
        <p:spPr>
          <a:xfrm>
            <a:off x="7979184" y="4242816"/>
            <a:ext cx="272558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body" idx="13"/>
          </p:nvPr>
        </p:nvSpPr>
        <p:spPr>
          <a:xfrm>
            <a:off x="7973568" y="4584192"/>
            <a:ext cx="2731200" cy="108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4" name="Google Shape;268;p27">
            <a:extLst>
              <a:ext uri="{FF2B5EF4-FFF2-40B4-BE49-F238E27FC236}">
                <a16:creationId xmlns:a16="http://schemas.microsoft.com/office/drawing/2014/main" id="{F8758C0D-7D77-1D4E-AAC0-350EE46A5A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EB12734F-5AD2-4160-0247-FDDFE2D6B670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103317154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ve Bars" preserve="1" userDrawn="1">
  <p:cSld name="Five Bar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A0049F-C128-6C1E-65AC-EACAE4F19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3900" y="367"/>
            <a:ext cx="12500939" cy="6376848"/>
            <a:chOff x="407925" y="275"/>
            <a:chExt cx="9375704" cy="4782636"/>
          </a:xfrm>
        </p:grpSpPr>
        <p:pic>
          <p:nvPicPr>
            <p:cNvPr id="383" name="Google Shape;383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1260" y="69240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42146" y="439574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1F9CF0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96129" y="195577"/>
              <a:ext cx="987842" cy="986358"/>
              <a:chOff x="6104965" y="2265289"/>
              <a:chExt cx="1855800" cy="1855800"/>
            </a:xfrm>
          </p:grpSpPr>
          <p:sp>
            <p:nvSpPr>
              <p:cNvPr id="386" name="Google Shape;38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1F9CF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1F9CF0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" name="Google Shape;38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9544" y="1304571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007ACC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" name="Google Shape;39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223528" y="1061877"/>
              <a:ext cx="987842" cy="986358"/>
              <a:chOff x="6104965" y="2265289"/>
              <a:chExt cx="1855800" cy="1855800"/>
            </a:xfrm>
          </p:grpSpPr>
          <p:sp>
            <p:nvSpPr>
              <p:cNvPr id="391" name="Google Shape;391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007AC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007ACC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007ACC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4" name="Google Shape;39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9544" y="3037169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8661C5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5" name="Google Shape;39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223528" y="2794475"/>
              <a:ext cx="987842" cy="986358"/>
              <a:chOff x="6104965" y="2265289"/>
              <a:chExt cx="1855800" cy="1855800"/>
            </a:xfrm>
          </p:grpSpPr>
          <p:sp>
            <p:nvSpPr>
              <p:cNvPr id="396" name="Google Shape;39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8661C5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8661C5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9" name="Google Shape;39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42146" y="3903468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352559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0" name="Google Shape;40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96129" y="3660774"/>
              <a:ext cx="987842" cy="986358"/>
              <a:chOff x="6104965" y="2265289"/>
              <a:chExt cx="1855800" cy="1855800"/>
            </a:xfrm>
          </p:grpSpPr>
          <p:sp>
            <p:nvSpPr>
              <p:cNvPr id="401" name="Google Shape;401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352559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352559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352559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4" name="Google Shape;40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187" y="2170870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28AFEA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5" name="Google Shape;40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2171" y="1928176"/>
              <a:ext cx="987842" cy="986358"/>
              <a:chOff x="6104965" y="2265289"/>
              <a:chExt cx="1855800" cy="1855800"/>
            </a:xfrm>
          </p:grpSpPr>
          <p:sp>
            <p:nvSpPr>
              <p:cNvPr id="406" name="Google Shape;40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28AFEA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28AFEA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28AFEA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9" name="Google Shape;40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0" name="Google Shape;41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407925" y="275"/>
              <a:ext cx="73200" cy="29958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  <p:cxnSp>
          <p:nvCxnSpPr>
            <p:cNvPr id="50" name="Google Shape;67;p15">
              <a:extLst>
                <a:ext uri="{FF2B5EF4-FFF2-40B4-BE49-F238E27FC236}">
                  <a16:creationId xmlns:a16="http://schemas.microsoft.com/office/drawing/2014/main" id="{CD4C19BC-5DEC-DE48-9ACE-675D5E9CF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2" name="Google Shape;422;p32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3108800" cy="2828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6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421" name="Google Shape;421;p32"/>
          <p:cNvSpPr txBox="1">
            <a:spLocks noGrp="1"/>
          </p:cNvSpPr>
          <p:nvPr>
            <p:ph type="subTitle" idx="14"/>
          </p:nvPr>
        </p:nvSpPr>
        <p:spPr>
          <a:xfrm>
            <a:off x="1072896" y="731520"/>
            <a:ext cx="28040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9;p35">
            <a:extLst>
              <a:ext uri="{FF2B5EF4-FFF2-40B4-BE49-F238E27FC236}">
                <a16:creationId xmlns:a16="http://schemas.microsoft.com/office/drawing/2014/main" id="{CD3576E2-AEB5-FF3E-CC5F-467FF2EE89AD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100667" y="698941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16" name="Google Shape;416;p32"/>
          <p:cNvSpPr txBox="1">
            <a:spLocks noGrp="1"/>
          </p:cNvSpPr>
          <p:nvPr>
            <p:ph type="body" idx="1"/>
          </p:nvPr>
        </p:nvSpPr>
        <p:spPr>
          <a:xfrm>
            <a:off x="5978633" y="682752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" name="Google Shape;529;p35">
            <a:extLst>
              <a:ext uri="{FF2B5EF4-FFF2-40B4-BE49-F238E27FC236}">
                <a16:creationId xmlns:a16="http://schemas.microsoft.com/office/drawing/2014/main" id="{A5F644A9-640E-49D4-9BA3-19831FCDEAB1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070532" y="1854008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17" name="Google Shape;417;p32"/>
          <p:cNvSpPr txBox="1">
            <a:spLocks noGrp="1"/>
          </p:cNvSpPr>
          <p:nvPr>
            <p:ph type="body" idx="7"/>
          </p:nvPr>
        </p:nvSpPr>
        <p:spPr>
          <a:xfrm>
            <a:off x="6986016" y="1828800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4" name="Google Shape;529;p35">
            <a:extLst>
              <a:ext uri="{FF2B5EF4-FFF2-40B4-BE49-F238E27FC236}">
                <a16:creationId xmlns:a16="http://schemas.microsoft.com/office/drawing/2014/main" id="{FBB95042-817E-B134-256C-4FB5A90FF06A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042056" y="3009073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18" name="Google Shape;418;p32"/>
          <p:cNvSpPr txBox="1">
            <a:spLocks noGrp="1"/>
          </p:cNvSpPr>
          <p:nvPr>
            <p:ph type="body" idx="8"/>
          </p:nvPr>
        </p:nvSpPr>
        <p:spPr>
          <a:xfrm>
            <a:off x="7936992" y="2974848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5" name="Google Shape;529;p35">
            <a:extLst>
              <a:ext uri="{FF2B5EF4-FFF2-40B4-BE49-F238E27FC236}">
                <a16:creationId xmlns:a16="http://schemas.microsoft.com/office/drawing/2014/main" id="{BEE85CE0-3794-8891-A799-BBC3CBBC2483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6070532" y="4164139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19" name="Google Shape;419;p32"/>
          <p:cNvSpPr txBox="1">
            <a:spLocks noGrp="1"/>
          </p:cNvSpPr>
          <p:nvPr>
            <p:ph type="body" idx="9"/>
          </p:nvPr>
        </p:nvSpPr>
        <p:spPr>
          <a:xfrm>
            <a:off x="6986016" y="4145280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6" name="Google Shape;529;p35">
            <a:extLst>
              <a:ext uri="{FF2B5EF4-FFF2-40B4-BE49-F238E27FC236}">
                <a16:creationId xmlns:a16="http://schemas.microsoft.com/office/drawing/2014/main" id="{A65B01E9-D9F8-328D-5B1B-78BC9275ED6D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5100667" y="5319204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20" name="Google Shape;420;p32"/>
          <p:cNvSpPr txBox="1">
            <a:spLocks noGrp="1"/>
          </p:cNvSpPr>
          <p:nvPr>
            <p:ph type="body" idx="13"/>
          </p:nvPr>
        </p:nvSpPr>
        <p:spPr>
          <a:xfrm>
            <a:off x="5974080" y="5303520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9" name="Google Shape;268;p27">
            <a:extLst>
              <a:ext uri="{FF2B5EF4-FFF2-40B4-BE49-F238E27FC236}">
                <a16:creationId xmlns:a16="http://schemas.microsoft.com/office/drawing/2014/main" id="{B3792982-19EA-CA41-8308-2AD5F0D23189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A5BAFB07-DF5D-A550-8FE4-559DA0CB09CC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7765356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2"/>
            <a:ext cx="11018520" cy="5539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6736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meline" preserve="1">
  <p:cSld name="Timeline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E88BE8E-7A9E-0109-4B50-E85B7DB08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4067" y="5"/>
            <a:ext cx="11697940" cy="6857996"/>
            <a:chOff x="370550" y="3"/>
            <a:chExt cx="8773455" cy="5143497"/>
          </a:xfrm>
        </p:grpSpPr>
        <p:pic>
          <p:nvPicPr>
            <p:cNvPr id="427" name="Google Shape;427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8193" y="3"/>
              <a:ext cx="4265812" cy="5143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8" name="Google Shape;428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303867" y="3583747"/>
              <a:ext cx="6536400" cy="0"/>
            </a:xfrm>
            <a:prstGeom prst="straightConnector1">
              <a:avLst/>
            </a:prstGeom>
            <a:noFill/>
            <a:ln w="88900" cap="rnd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9" name="Google Shape;429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1526314" y="2447680"/>
              <a:ext cx="1811316" cy="863864"/>
              <a:chOff x="1851659" y="5043862"/>
              <a:chExt cx="4393200" cy="2356422"/>
            </a:xfrm>
          </p:grpSpPr>
          <p:sp>
            <p:nvSpPr>
              <p:cNvPr id="430" name="Google Shape;430;p33"/>
              <p:cNvSpPr/>
              <p:nvPr/>
            </p:nvSpPr>
            <p:spPr>
              <a:xfrm flipH="1">
                <a:off x="1851659" y="5043862"/>
                <a:ext cx="4393200" cy="2109000"/>
              </a:xfrm>
              <a:prstGeom prst="roundRect">
                <a:avLst>
                  <a:gd name="adj" fmla="val 3087"/>
                </a:avLst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29803"/>
                    </a:srgbClr>
                  </a:gs>
                </a:gsLst>
                <a:lin ang="2700006" scaled="0"/>
              </a:gradFill>
              <a:ln>
                <a:noFill/>
              </a:ln>
              <a:effectLst>
                <a:outerShdw blurRad="1270000" dist="1219200" dir="8100000" sx="90000" sy="9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 rot="10800000">
                <a:off x="3863414" y="7153684"/>
                <a:ext cx="369600" cy="246600"/>
              </a:xfrm>
              <a:prstGeom prst="triangle">
                <a:avLst>
                  <a:gd name="adj" fmla="val 50000"/>
                </a:avLst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2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290477" y="3525882"/>
              <a:ext cx="116624" cy="116450"/>
              <a:chOff x="2991668" y="6807571"/>
              <a:chExt cx="248400" cy="248400"/>
            </a:xfrm>
          </p:grpSpPr>
          <p:sp>
            <p:nvSpPr>
              <p:cNvPr id="433" name="Google Shape;433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2000">
                    <a:schemeClr val="accent2"/>
                  </a:gs>
                  <a:gs pos="100000">
                    <a:srgbClr val="5C2FD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373885" y="3525882"/>
              <a:ext cx="116624" cy="116450"/>
              <a:chOff x="2991668" y="6807571"/>
              <a:chExt cx="248400" cy="248400"/>
            </a:xfrm>
          </p:grpSpPr>
          <p:sp>
            <p:nvSpPr>
              <p:cNvPr id="436" name="Google Shape;436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2000">
                    <a:schemeClr val="accent1"/>
                  </a:gs>
                  <a:gs pos="100000">
                    <a:srgbClr val="C0116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2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43832" y="3525882"/>
              <a:ext cx="116624" cy="116450"/>
              <a:chOff x="2991668" y="6807571"/>
              <a:chExt cx="248400" cy="248400"/>
            </a:xfrm>
          </p:grpSpPr>
          <p:sp>
            <p:nvSpPr>
              <p:cNvPr id="439" name="Google Shape;439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2000">
                    <a:schemeClr val="accent3"/>
                  </a:gs>
                  <a:gs pos="100000">
                    <a:srgbClr val="4F299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3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513778" y="3525882"/>
              <a:ext cx="116624" cy="116450"/>
              <a:chOff x="2991668" y="6807571"/>
              <a:chExt cx="248400" cy="248400"/>
            </a:xfrm>
          </p:grpSpPr>
          <p:sp>
            <p:nvSpPr>
              <p:cNvPr id="442" name="Google Shape;442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000">
                    <a:schemeClr val="accent4"/>
                  </a:gs>
                  <a:gs pos="100000">
                    <a:srgbClr val="0F98B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4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583725" y="3525882"/>
              <a:ext cx="116624" cy="116450"/>
              <a:chOff x="2991668" y="6807571"/>
              <a:chExt cx="248400" cy="248400"/>
            </a:xfrm>
          </p:grpSpPr>
          <p:sp>
            <p:nvSpPr>
              <p:cNvPr id="445" name="Google Shape;445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5"/>
                  </a:gs>
                  <a:gs pos="2000">
                    <a:schemeClr val="accent5"/>
                  </a:gs>
                  <a:gs pos="100000">
                    <a:srgbClr val="66196E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5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653671" y="3525882"/>
              <a:ext cx="116624" cy="116450"/>
              <a:chOff x="2991668" y="6807571"/>
              <a:chExt cx="248400" cy="248400"/>
            </a:xfrm>
          </p:grpSpPr>
          <p:sp>
            <p:nvSpPr>
              <p:cNvPr id="448" name="Google Shape;448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2000">
                    <a:schemeClr val="accent6"/>
                  </a:gs>
                  <a:gs pos="100000">
                    <a:srgbClr val="980B8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6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737080" y="3525882"/>
              <a:ext cx="116624" cy="116450"/>
              <a:chOff x="2991668" y="6807571"/>
              <a:chExt cx="248400" cy="248400"/>
            </a:xfrm>
          </p:grpSpPr>
          <p:sp>
            <p:nvSpPr>
              <p:cNvPr id="451" name="Google Shape;451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2000">
                    <a:schemeClr val="accent1"/>
                  </a:gs>
                  <a:gs pos="100000">
                    <a:srgbClr val="C0116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783205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4" name="Google Shape;454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370550" y="175"/>
              <a:ext cx="75000" cy="17340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  <p:cxnSp>
          <p:nvCxnSpPr>
            <p:cNvPr id="52" name="Google Shape;67;p15">
              <a:extLst>
                <a:ext uri="{FF2B5EF4-FFF2-40B4-BE49-F238E27FC236}">
                  <a16:creationId xmlns:a16="http://schemas.microsoft.com/office/drawing/2014/main" id="{1D16FF24-B0F8-B641-AD66-E286C3F25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987552" y="1121664"/>
            <a:ext cx="43768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solidFill>
                  <a:schemeClr val="bg1"/>
                </a:solidFill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3"/>
          <p:cNvSpPr txBox="1">
            <a:spLocks noGrp="1"/>
          </p:cNvSpPr>
          <p:nvPr>
            <p:ph type="subTitle" idx="1"/>
          </p:nvPr>
        </p:nvSpPr>
        <p:spPr>
          <a:xfrm>
            <a:off x="999744" y="57302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3"/>
          <p:cNvSpPr txBox="1">
            <a:spLocks noGrp="1"/>
          </p:cNvSpPr>
          <p:nvPr>
            <p:ph type="body" idx="2"/>
          </p:nvPr>
        </p:nvSpPr>
        <p:spPr>
          <a:xfrm>
            <a:off x="5364352" y="1121664"/>
            <a:ext cx="39016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body" idx="3"/>
          </p:nvPr>
        </p:nvSpPr>
        <p:spPr>
          <a:xfrm>
            <a:off x="2426208" y="3352800"/>
            <a:ext cx="1633600" cy="19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169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>
                <a:latin typeface="Helvetica" pitchFamily="2" charset="0"/>
              </a:defRPr>
            </a:lvl1pPr>
            <a:lvl2pPr marL="1219170" lvl="1" indent="-364058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933"/>
            </a:lvl2pPr>
            <a:lvl3pPr marL="1828754" lvl="2" indent="-364058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933"/>
            </a:lvl3pPr>
            <a:lvl4pPr marL="2438339" lvl="3" indent="-364058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933"/>
            </a:lvl4pPr>
            <a:lvl5pPr marL="3047924" lvl="4" indent="-364058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933"/>
            </a:lvl5pPr>
            <a:lvl6pPr marL="3657509" lvl="5" indent="-364058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933"/>
            </a:lvl6pPr>
            <a:lvl7pPr marL="4267093" lvl="6" indent="-364058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933"/>
            </a:lvl7pPr>
            <a:lvl8pPr marL="4876678" lvl="7" indent="-364058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933"/>
            </a:lvl8pPr>
            <a:lvl9pPr marL="5486263" lvl="8" indent="-364058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933"/>
            </a:lvl9pPr>
          </a:lstStyle>
          <a:p>
            <a:endParaRPr/>
          </a:p>
        </p:txBody>
      </p:sp>
      <p:sp>
        <p:nvSpPr>
          <p:cNvPr id="459" name="Google Shape;459;p33"/>
          <p:cNvSpPr txBox="1">
            <a:spLocks noGrp="1"/>
          </p:cNvSpPr>
          <p:nvPr>
            <p:ph type="body" idx="4"/>
          </p:nvPr>
        </p:nvSpPr>
        <p:spPr>
          <a:xfrm>
            <a:off x="2426208" y="3535680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0" name="Google Shape;460;p33"/>
          <p:cNvSpPr txBox="1">
            <a:spLocks noGrp="1"/>
          </p:cNvSpPr>
          <p:nvPr>
            <p:ph type="body" idx="5"/>
          </p:nvPr>
        </p:nvSpPr>
        <p:spPr>
          <a:xfrm>
            <a:off x="2036064" y="3779520"/>
            <a:ext cx="2414000" cy="41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1" name="Google Shape;461;p33"/>
          <p:cNvSpPr txBox="1">
            <a:spLocks noGrp="1"/>
          </p:cNvSpPr>
          <p:nvPr>
            <p:ph type="body" idx="6"/>
          </p:nvPr>
        </p:nvSpPr>
        <p:spPr>
          <a:xfrm>
            <a:off x="987552" y="514502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7" name="Google Shape;467;p33"/>
          <p:cNvSpPr txBox="1">
            <a:spLocks noGrp="1"/>
          </p:cNvSpPr>
          <p:nvPr>
            <p:ph type="body" idx="15"/>
          </p:nvPr>
        </p:nvSpPr>
        <p:spPr>
          <a:xfrm>
            <a:off x="987552" y="541324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2" name="Google Shape;462;p33"/>
          <p:cNvSpPr txBox="1">
            <a:spLocks noGrp="1"/>
          </p:cNvSpPr>
          <p:nvPr>
            <p:ph type="body" idx="7"/>
          </p:nvPr>
        </p:nvSpPr>
        <p:spPr>
          <a:xfrm>
            <a:off x="3852703" y="514502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8" name="Google Shape;468;p33"/>
          <p:cNvSpPr txBox="1">
            <a:spLocks noGrp="1"/>
          </p:cNvSpPr>
          <p:nvPr>
            <p:ph type="body" idx="16"/>
          </p:nvPr>
        </p:nvSpPr>
        <p:spPr>
          <a:xfrm>
            <a:off x="3852672" y="541324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3" name="Google Shape;463;p33"/>
          <p:cNvSpPr txBox="1">
            <a:spLocks noGrp="1"/>
          </p:cNvSpPr>
          <p:nvPr>
            <p:ph type="body" idx="8"/>
          </p:nvPr>
        </p:nvSpPr>
        <p:spPr>
          <a:xfrm>
            <a:off x="5279136" y="3730752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71" name="Google Shape;471;p33"/>
          <p:cNvSpPr txBox="1">
            <a:spLocks noGrp="1"/>
          </p:cNvSpPr>
          <p:nvPr>
            <p:ph type="body" idx="19"/>
          </p:nvPr>
        </p:nvSpPr>
        <p:spPr>
          <a:xfrm>
            <a:off x="5279136" y="3998976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4" name="Google Shape;464;p33"/>
          <p:cNvSpPr txBox="1">
            <a:spLocks noGrp="1"/>
          </p:cNvSpPr>
          <p:nvPr>
            <p:ph type="body" idx="9"/>
          </p:nvPr>
        </p:nvSpPr>
        <p:spPr>
          <a:xfrm>
            <a:off x="6705600" y="514502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9" name="Google Shape;469;p33"/>
          <p:cNvSpPr txBox="1">
            <a:spLocks noGrp="1"/>
          </p:cNvSpPr>
          <p:nvPr>
            <p:ph type="body" idx="17"/>
          </p:nvPr>
        </p:nvSpPr>
        <p:spPr>
          <a:xfrm>
            <a:off x="6705600" y="541324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5" name="Google Shape;465;p33"/>
          <p:cNvSpPr txBox="1">
            <a:spLocks noGrp="1"/>
          </p:cNvSpPr>
          <p:nvPr>
            <p:ph type="body" idx="13"/>
          </p:nvPr>
        </p:nvSpPr>
        <p:spPr>
          <a:xfrm>
            <a:off x="8132064" y="374294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72" name="Google Shape;472;p33"/>
          <p:cNvSpPr txBox="1">
            <a:spLocks noGrp="1"/>
          </p:cNvSpPr>
          <p:nvPr>
            <p:ph type="body" idx="20"/>
          </p:nvPr>
        </p:nvSpPr>
        <p:spPr>
          <a:xfrm>
            <a:off x="8132064" y="401116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6" name="Google Shape;466;p33"/>
          <p:cNvSpPr txBox="1">
            <a:spLocks noGrp="1"/>
          </p:cNvSpPr>
          <p:nvPr>
            <p:ph type="body" idx="14"/>
          </p:nvPr>
        </p:nvSpPr>
        <p:spPr>
          <a:xfrm>
            <a:off x="9582912" y="514502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70" name="Google Shape;470;p33"/>
          <p:cNvSpPr txBox="1">
            <a:spLocks noGrp="1"/>
          </p:cNvSpPr>
          <p:nvPr>
            <p:ph type="body" idx="18"/>
          </p:nvPr>
        </p:nvSpPr>
        <p:spPr>
          <a:xfrm>
            <a:off x="9582912" y="541324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1" name="Google Shape;268;p27">
            <a:extLst>
              <a:ext uri="{FF2B5EF4-FFF2-40B4-BE49-F238E27FC236}">
                <a16:creationId xmlns:a16="http://schemas.microsoft.com/office/drawing/2014/main" id="{BD598AAA-EC64-E247-A143-0FD7003A5E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A2215B2F-A6DC-2F12-B064-2423D1111166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4026796387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-side Three Features" preserve="1" userDrawn="1">
  <p:cSld name="Left-side Three Features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48491" y="-840650"/>
            <a:ext cx="8552400" cy="8539200"/>
          </a:xfrm>
          <a:prstGeom prst="ellipse">
            <a:avLst/>
          </a:prstGeom>
          <a:gradFill>
            <a:gsLst>
              <a:gs pos="0">
                <a:srgbClr val="1F9CF0"/>
              </a:gs>
              <a:gs pos="100000">
                <a:srgbClr val="D59DFF">
                  <a:alpha val="42352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1928" y="3824430"/>
            <a:ext cx="2150000" cy="2146401"/>
          </a:xfrm>
          <a:prstGeom prst="ellipse">
            <a:avLst/>
          </a:prstGeom>
          <a:gradFill>
            <a:gsLst>
              <a:gs pos="0">
                <a:srgbClr val="8661C5"/>
              </a:gs>
              <a:gs pos="100000">
                <a:srgbClr val="16182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574136" y="1699210"/>
            <a:ext cx="4708131" cy="1449415"/>
            <a:chOff x="1981200" y="3575359"/>
            <a:chExt cx="6892330" cy="2368500"/>
          </a:xfrm>
        </p:grpSpPr>
        <p:sp>
          <p:nvSpPr>
            <p:cNvPr id="480" name="Google Shape;480;p34"/>
            <p:cNvSpPr/>
            <p:nvPr/>
          </p:nvSpPr>
          <p:spPr>
            <a:xfrm>
              <a:off x="1981200" y="3575359"/>
              <a:ext cx="6630300" cy="2368500"/>
            </a:xfrm>
            <a:prstGeom prst="roundRect">
              <a:avLst>
                <a:gd name="adj" fmla="val 3188"/>
              </a:avLst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33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4"/>
            <p:cNvSpPr/>
            <p:nvPr/>
          </p:nvSpPr>
          <p:spPr>
            <a:xfrm rot="5400000">
              <a:off x="8503930" y="4648452"/>
              <a:ext cx="477000" cy="262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2" name="Google Shape;482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5166" y="-1396267"/>
            <a:ext cx="5016492" cy="5016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93627" y="1954395"/>
            <a:ext cx="940997" cy="939044"/>
            <a:chOff x="1551767" y="2937134"/>
            <a:chExt cx="1535400" cy="1534500"/>
          </a:xfrm>
        </p:grpSpPr>
        <p:sp>
          <p:nvSpPr>
            <p:cNvPr id="484" name="Google Shape;484;p34"/>
            <p:cNvSpPr/>
            <p:nvPr/>
          </p:nvSpPr>
          <p:spPr>
            <a:xfrm>
              <a:off x="1551767" y="2937134"/>
              <a:ext cx="1535400" cy="153450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811292" y="3198537"/>
              <a:ext cx="1017600" cy="1017000"/>
            </a:xfrm>
            <a:prstGeom prst="ellipse">
              <a:avLst/>
            </a:prstGeom>
            <a:solidFill>
              <a:srgbClr val="1F9CF0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093418" y="3515344"/>
            <a:ext cx="941037" cy="939079"/>
          </a:xfrm>
          <a:prstGeom prst="ellipse">
            <a:avLst/>
          </a:prstGeom>
          <a:solidFill>
            <a:schemeClr val="accent3">
              <a:alpha val="5686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573946" y="3260212"/>
            <a:ext cx="4528961" cy="1449344"/>
          </a:xfrm>
          <a:prstGeom prst="roundRect">
            <a:avLst>
              <a:gd name="adj" fmla="val 3188"/>
            </a:avLst>
          </a:prstGeom>
          <a:gradFill>
            <a:gsLst>
              <a:gs pos="0">
                <a:srgbClr val="6A37C7">
                  <a:alpha val="20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093418" y="5076587"/>
            <a:ext cx="941037" cy="939079"/>
          </a:xfrm>
          <a:prstGeom prst="ellipse">
            <a:avLst/>
          </a:prstGeom>
          <a:solidFill>
            <a:schemeClr val="accent3">
              <a:alpha val="5686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573946" y="4821455"/>
            <a:ext cx="4528961" cy="1449344"/>
          </a:xfrm>
          <a:prstGeom prst="roundRect">
            <a:avLst>
              <a:gd name="adj" fmla="val 3188"/>
            </a:avLst>
          </a:prstGeom>
          <a:gradFill>
            <a:gsLst>
              <a:gs pos="0">
                <a:srgbClr val="6A37C7">
                  <a:alpha val="20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67;p15">
            <a:extLst>
              <a:ext uri="{FF2B5EF4-FFF2-40B4-BE49-F238E27FC236}">
                <a16:creationId xmlns:a16="http://schemas.microsoft.com/office/drawing/2014/main" id="{70CFA9DA-9887-894C-9497-56E08226B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" name="Google Shape;261;p26">
            <a:extLst>
              <a:ext uri="{FF2B5EF4-FFF2-40B4-BE49-F238E27FC236}">
                <a16:creationId xmlns:a16="http://schemas.microsoft.com/office/drawing/2014/main" id="{CB6BFF36-3ECF-608B-68CB-D8F4A3277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331867" y="1"/>
            <a:ext cx="97600" cy="133709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3" b="0" i="0">
              <a:latin typeface="Helvetica" pitchFamily="2" charset="0"/>
            </a:endParaRPr>
          </a:p>
        </p:txBody>
      </p:sp>
      <p:sp>
        <p:nvSpPr>
          <p:cNvPr id="487" name="Google Shape;487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255791" y="3673750"/>
            <a:ext cx="623443" cy="6222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255791" y="5234993"/>
            <a:ext cx="623443" cy="6222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62;p26">
            <a:extLst>
              <a:ext uri="{FF2B5EF4-FFF2-40B4-BE49-F238E27FC236}">
                <a16:creationId xmlns:a16="http://schemas.microsoft.com/office/drawing/2014/main" id="{AB25E7C3-F3BF-0722-EC0A-A83C1769E129}"/>
              </a:ext>
            </a:extLst>
          </p:cNvPr>
          <p:cNvSpPr txBox="1">
            <a:spLocks noGrp="1"/>
          </p:cNvSpPr>
          <p:nvPr userDrawn="1">
            <p:ph type="title"/>
          </p:nvPr>
        </p:nvSpPr>
        <p:spPr>
          <a:xfrm>
            <a:off x="1633733" y="103749"/>
            <a:ext cx="5364400" cy="121920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2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34"/>
          <p:cNvSpPr>
            <a:spLocks noGrp="1"/>
          </p:cNvSpPr>
          <p:nvPr userDrawn="1">
            <p:ph type="pic" idx="2"/>
          </p:nvPr>
        </p:nvSpPr>
        <p:spPr>
          <a:xfrm>
            <a:off x="1308348" y="2170843"/>
            <a:ext cx="520453" cy="506149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95" name="Google Shape;495;p34"/>
          <p:cNvSpPr txBox="1">
            <a:spLocks noGrp="1"/>
          </p:cNvSpPr>
          <p:nvPr userDrawn="1">
            <p:ph type="body" idx="1"/>
          </p:nvPr>
        </p:nvSpPr>
        <p:spPr>
          <a:xfrm>
            <a:off x="2274299" y="1877881"/>
            <a:ext cx="2029320" cy="28665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 userDrawn="1">
            <p:ph type="body" idx="5"/>
          </p:nvPr>
        </p:nvSpPr>
        <p:spPr>
          <a:xfrm>
            <a:off x="2274300" y="2227178"/>
            <a:ext cx="3341993" cy="656337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133"/>
              </a:spcBef>
              <a:spcAft>
                <a:spcPts val="0"/>
              </a:spcAft>
              <a:defRPr lang="en-US" sz="1067" b="0" i="0" dirty="0" smtClean="0">
                <a:latin typeface="Helvetica" pitchFamily="2" charset="0"/>
              </a:defRPr>
            </a:lvl1pPr>
            <a:lvl2pPr>
              <a:spcBef>
                <a:spcPts val="133"/>
              </a:spcBef>
              <a:spcAft>
                <a:spcPts val="0"/>
              </a:spcAft>
              <a:defRPr lang="en-US" sz="1067" dirty="0" smtClean="0"/>
            </a:lvl2pPr>
            <a:lvl3pPr>
              <a:spcBef>
                <a:spcPts val="133"/>
              </a:spcBef>
              <a:spcAft>
                <a:spcPts val="0"/>
              </a:spcAft>
              <a:defRPr lang="en-US" sz="1067" dirty="0" smtClean="0"/>
            </a:lvl3pPr>
            <a:lvl4pPr>
              <a:spcBef>
                <a:spcPts val="133"/>
              </a:spcBef>
              <a:spcAft>
                <a:spcPts val="0"/>
              </a:spcAft>
              <a:defRPr lang="en-US" sz="1067" dirty="0" smtClean="0"/>
            </a:lvl4pPr>
            <a:lvl5pPr>
              <a:spcBef>
                <a:spcPts val="133"/>
              </a:spcBef>
              <a:spcAft>
                <a:spcPts val="0"/>
              </a:spcAft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29" name="Google Shape;492;p34">
            <a:extLst>
              <a:ext uri="{FF2B5EF4-FFF2-40B4-BE49-F238E27FC236}">
                <a16:creationId xmlns:a16="http://schemas.microsoft.com/office/drawing/2014/main" id="{B2961469-D98A-3946-8147-3909918D86A6}"/>
              </a:ext>
            </a:extLst>
          </p:cNvPr>
          <p:cNvSpPr>
            <a:spLocks noGrp="1"/>
          </p:cNvSpPr>
          <p:nvPr userDrawn="1">
            <p:ph type="pic" idx="10"/>
          </p:nvPr>
        </p:nvSpPr>
        <p:spPr>
          <a:xfrm>
            <a:off x="1308348" y="3731809"/>
            <a:ext cx="520453" cy="506149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97" name="Google Shape;497;p34"/>
          <p:cNvSpPr txBox="1">
            <a:spLocks noGrp="1"/>
          </p:cNvSpPr>
          <p:nvPr userDrawn="1">
            <p:ph type="body" idx="6"/>
          </p:nvPr>
        </p:nvSpPr>
        <p:spPr>
          <a:xfrm>
            <a:off x="2274299" y="3438457"/>
            <a:ext cx="2029320" cy="28665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498" name="Google Shape;498;p34"/>
          <p:cNvSpPr txBox="1">
            <a:spLocks noGrp="1"/>
          </p:cNvSpPr>
          <p:nvPr userDrawn="1">
            <p:ph type="body" idx="7"/>
          </p:nvPr>
        </p:nvSpPr>
        <p:spPr>
          <a:xfrm>
            <a:off x="2274300" y="3787754"/>
            <a:ext cx="3341993" cy="656337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0" name="Google Shape;492;p34">
            <a:extLst>
              <a:ext uri="{FF2B5EF4-FFF2-40B4-BE49-F238E27FC236}">
                <a16:creationId xmlns:a16="http://schemas.microsoft.com/office/drawing/2014/main" id="{196967CD-4856-9243-9EFE-A327D7763891}"/>
              </a:ext>
            </a:extLst>
          </p:cNvPr>
          <p:cNvSpPr>
            <a:spLocks noGrp="1"/>
          </p:cNvSpPr>
          <p:nvPr userDrawn="1">
            <p:ph type="pic" idx="11"/>
          </p:nvPr>
        </p:nvSpPr>
        <p:spPr>
          <a:xfrm>
            <a:off x="1308348" y="5293052"/>
            <a:ext cx="520453" cy="506149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99" name="Google Shape;499;p34"/>
          <p:cNvSpPr txBox="1">
            <a:spLocks noGrp="1"/>
          </p:cNvSpPr>
          <p:nvPr userDrawn="1">
            <p:ph type="body" idx="8"/>
          </p:nvPr>
        </p:nvSpPr>
        <p:spPr>
          <a:xfrm>
            <a:off x="2274299" y="4999033"/>
            <a:ext cx="2029320" cy="28665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500" name="Google Shape;500;p34"/>
          <p:cNvSpPr txBox="1">
            <a:spLocks noGrp="1"/>
          </p:cNvSpPr>
          <p:nvPr userDrawn="1">
            <p:ph type="body" idx="9"/>
          </p:nvPr>
        </p:nvSpPr>
        <p:spPr>
          <a:xfrm>
            <a:off x="2274300" y="5348330"/>
            <a:ext cx="3341993" cy="656337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3" name="Google Shape;56;p14">
            <a:extLst>
              <a:ext uri="{FF2B5EF4-FFF2-40B4-BE49-F238E27FC236}">
                <a16:creationId xmlns:a16="http://schemas.microsoft.com/office/drawing/2014/main" id="{645940EC-80D9-F94E-ADC7-16998CBD84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  <p:sp>
        <p:nvSpPr>
          <p:cNvPr id="31" name="Google Shape;268;p27">
            <a:extLst>
              <a:ext uri="{FF2B5EF4-FFF2-40B4-BE49-F238E27FC236}">
                <a16:creationId xmlns:a16="http://schemas.microsoft.com/office/drawing/2014/main" id="{5366E105-BBFE-6A48-9C65-CFF9CF06D7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3663064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s - Right" preserve="1" userDrawn="1">
  <p:cSld name="Four Features - Righ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028172-C77B-BDC7-911D-9C09143BB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658759" y="-3905035"/>
            <a:ext cx="14849829" cy="11912235"/>
            <a:chOff x="-1994069" y="-2928776"/>
            <a:chExt cx="11137372" cy="8934176"/>
          </a:xfrm>
        </p:grpSpPr>
        <p:sp>
          <p:nvSpPr>
            <p:cNvPr id="505" name="Google Shape;50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994069" y="-399000"/>
              <a:ext cx="6414300" cy="6404400"/>
            </a:xfrm>
            <a:prstGeom prst="ellipse">
              <a:avLst/>
            </a:prstGeom>
            <a:gradFill>
              <a:gsLst>
                <a:gs pos="0">
                  <a:srgbClr val="1F9CF0">
                    <a:alpha val="74901"/>
                  </a:srgbClr>
                </a:gs>
                <a:gs pos="72000">
                  <a:srgbClr val="D59DFF">
                    <a:alpha val="0"/>
                  </a:srgbClr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6" name="Google Shape;506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07" name="Google Shape;507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23729" y="-292877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807350" y="3339348"/>
              <a:ext cx="1410000" cy="1407900"/>
            </a:xfrm>
            <a:prstGeom prst="ellipse">
              <a:avLst/>
            </a:prstGeom>
            <a:gradFill>
              <a:gsLst>
                <a:gs pos="0">
                  <a:srgbClr val="8661C5"/>
                </a:gs>
                <a:gs pos="100000">
                  <a:srgbClr val="161828">
                    <a:alpha val="74901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9" name="Google Shape;509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9237" y="1033679"/>
              <a:ext cx="488257" cy="487204"/>
              <a:chOff x="9522579" y="1481845"/>
              <a:chExt cx="1535400" cy="1534500"/>
            </a:xfrm>
          </p:grpSpPr>
          <p:sp>
            <p:nvSpPr>
              <p:cNvPr id="510" name="Google Shape;510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26359" y="1038076"/>
              <a:ext cx="488257" cy="487204"/>
              <a:chOff x="9522579" y="1481845"/>
              <a:chExt cx="1535400" cy="1534500"/>
            </a:xfrm>
          </p:grpSpPr>
          <p:sp>
            <p:nvSpPr>
              <p:cNvPr id="513" name="Google Shape;513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9237" y="2814668"/>
              <a:ext cx="488257" cy="487204"/>
              <a:chOff x="9522579" y="1481845"/>
              <a:chExt cx="1535400" cy="1534500"/>
            </a:xfrm>
          </p:grpSpPr>
          <p:sp>
            <p:nvSpPr>
              <p:cNvPr id="516" name="Google Shape;516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26359" y="2819066"/>
              <a:ext cx="488257" cy="487204"/>
              <a:chOff x="9522579" y="1481845"/>
              <a:chExt cx="1535400" cy="1534500"/>
            </a:xfrm>
          </p:grpSpPr>
          <p:sp>
            <p:nvSpPr>
              <p:cNvPr id="519" name="Google Shape;519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21" name="Google Shape;521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635633" y="1050271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635633" y="2843507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723729" y="1050271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723729" y="2843507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5" name="Google Shape;52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407925" y="525"/>
              <a:ext cx="73200" cy="21729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>
                <a:latin typeface="Helvetica" pitchFamily="2" charset="0"/>
              </a:endParaRPr>
            </a:p>
          </p:txBody>
        </p:sp>
        <p:cxnSp>
          <p:nvCxnSpPr>
            <p:cNvPr id="45" name="Google Shape;67;p15">
              <a:extLst>
                <a:ext uri="{FF2B5EF4-FFF2-40B4-BE49-F238E27FC236}">
                  <a16:creationId xmlns:a16="http://schemas.microsoft.com/office/drawing/2014/main" id="{DB2924D4-10FD-B348-BB9C-408508AD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2432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5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35"/>
          <p:cNvSpPr txBox="1">
            <a:spLocks noGrp="1"/>
          </p:cNvSpPr>
          <p:nvPr>
            <p:ph type="body" idx="2"/>
          </p:nvPr>
        </p:nvSpPr>
        <p:spPr>
          <a:xfrm>
            <a:off x="1072896" y="3182112"/>
            <a:ext cx="3243200" cy="2121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529" name="Google Shape;529;p35"/>
          <p:cNvSpPr>
            <a:spLocks noGrp="1"/>
          </p:cNvSpPr>
          <p:nvPr>
            <p:ph type="pic" idx="3"/>
          </p:nvPr>
        </p:nvSpPr>
        <p:spPr>
          <a:xfrm>
            <a:off x="6790944" y="1560576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34" name="Google Shape;534;p35"/>
          <p:cNvSpPr txBox="1">
            <a:spLocks noGrp="1"/>
          </p:cNvSpPr>
          <p:nvPr>
            <p:ph type="body" idx="8"/>
          </p:nvPr>
        </p:nvSpPr>
        <p:spPr>
          <a:xfrm>
            <a:off x="6608064" y="2194560"/>
            <a:ext cx="1536000" cy="20111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3" name="Google Shape;533;p35"/>
          <p:cNvSpPr txBox="1">
            <a:spLocks noGrp="1"/>
          </p:cNvSpPr>
          <p:nvPr>
            <p:ph type="body" idx="7"/>
          </p:nvPr>
        </p:nvSpPr>
        <p:spPr>
          <a:xfrm>
            <a:off x="6608064" y="2438400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lang="en-US" sz="1067" b="0" i="0" dirty="0" smtClean="0">
                <a:latin typeface="Helvetica" pitchFamily="2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7" name="Google Shape;529;p35">
            <a:extLst>
              <a:ext uri="{FF2B5EF4-FFF2-40B4-BE49-F238E27FC236}">
                <a16:creationId xmlns:a16="http://schemas.microsoft.com/office/drawing/2014/main" id="{729EA799-ABE1-53C2-EEAF-D65055BB3DE1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9408249" y="1560576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38" name="Google Shape;538;p35"/>
          <p:cNvSpPr txBox="1">
            <a:spLocks noGrp="1"/>
          </p:cNvSpPr>
          <p:nvPr>
            <p:ph type="body" idx="15"/>
          </p:nvPr>
        </p:nvSpPr>
        <p:spPr>
          <a:xfrm>
            <a:off x="9192768" y="2194560"/>
            <a:ext cx="1536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5" name="Google Shape;535;p35"/>
          <p:cNvSpPr txBox="1">
            <a:spLocks noGrp="1"/>
          </p:cNvSpPr>
          <p:nvPr>
            <p:ph type="body" idx="9"/>
          </p:nvPr>
        </p:nvSpPr>
        <p:spPr>
          <a:xfrm>
            <a:off x="9192768" y="2438400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lang="en-US" sz="1067" b="0" i="0" dirty="0" smtClean="0">
                <a:latin typeface="Helvetica" pitchFamily="2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8" name="Google Shape;529;p35">
            <a:extLst>
              <a:ext uri="{FF2B5EF4-FFF2-40B4-BE49-F238E27FC236}">
                <a16:creationId xmlns:a16="http://schemas.microsoft.com/office/drawing/2014/main" id="{F69F98B3-729F-58A4-712C-0D35F0AE541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790944" y="3925951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39" name="Google Shape;539;p35"/>
          <p:cNvSpPr txBox="1">
            <a:spLocks noGrp="1"/>
          </p:cNvSpPr>
          <p:nvPr>
            <p:ph type="body" idx="16"/>
          </p:nvPr>
        </p:nvSpPr>
        <p:spPr>
          <a:xfrm>
            <a:off x="6583680" y="4584192"/>
            <a:ext cx="1536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6" name="Google Shape;536;p35"/>
          <p:cNvSpPr txBox="1">
            <a:spLocks noGrp="1"/>
          </p:cNvSpPr>
          <p:nvPr>
            <p:ph type="body" idx="13"/>
          </p:nvPr>
        </p:nvSpPr>
        <p:spPr>
          <a:xfrm>
            <a:off x="6608064" y="4828032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sz="1067" b="0" i="0" dirty="0">
                <a:latin typeface="Helvetica" pitchFamily="2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49" name="Google Shape;529;p35">
            <a:extLst>
              <a:ext uri="{FF2B5EF4-FFF2-40B4-BE49-F238E27FC236}">
                <a16:creationId xmlns:a16="http://schemas.microsoft.com/office/drawing/2014/main" id="{22E7ED28-AC2C-AD47-BE45-C32830409176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9408249" y="3925951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40" name="Google Shape;540;p35"/>
          <p:cNvSpPr txBox="1">
            <a:spLocks noGrp="1"/>
          </p:cNvSpPr>
          <p:nvPr>
            <p:ph type="body" idx="17"/>
          </p:nvPr>
        </p:nvSpPr>
        <p:spPr>
          <a:xfrm>
            <a:off x="9156192" y="4584192"/>
            <a:ext cx="1536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7" name="Google Shape;537;p35"/>
          <p:cNvSpPr txBox="1">
            <a:spLocks noGrp="1"/>
          </p:cNvSpPr>
          <p:nvPr>
            <p:ph type="body" idx="14"/>
          </p:nvPr>
        </p:nvSpPr>
        <p:spPr>
          <a:xfrm>
            <a:off x="9192768" y="4828032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lang="en-US" sz="1067" b="0" i="0" dirty="0" smtClean="0">
                <a:latin typeface="Helvetica" pitchFamily="2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4" name="Google Shape;268;p27">
            <a:extLst>
              <a:ext uri="{FF2B5EF4-FFF2-40B4-BE49-F238E27FC236}">
                <a16:creationId xmlns:a16="http://schemas.microsoft.com/office/drawing/2014/main" id="{2A6E29A0-D670-464E-AA55-EA5B586AC6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6;p14">
            <a:extLst>
              <a:ext uri="{FF2B5EF4-FFF2-40B4-BE49-F238E27FC236}">
                <a16:creationId xmlns:a16="http://schemas.microsoft.com/office/drawing/2014/main" id="{24ADE8D0-DBAD-0972-E1C3-C5C7DBAA33EC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1096654195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onitor Graphic" preserve="1">
  <p:cSld name="Monitor Graphic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03BAE5-7898-A7A2-D1A5-B19F83DA9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192616" y="-532000"/>
            <a:ext cx="20633933" cy="8539200"/>
            <a:chOff x="-3144462" y="-399000"/>
            <a:chExt cx="15475450" cy="6404400"/>
          </a:xfrm>
        </p:grpSpPr>
        <p:sp>
          <p:nvSpPr>
            <p:cNvPr id="545" name="Google Shape;545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994069" y="-399000"/>
              <a:ext cx="6414300" cy="64044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72000">
                  <a:srgbClr val="D59DFF">
                    <a:alpha val="0"/>
                  </a:srgbClr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6" name="Google Shape;546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579309" y="896053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47" name="Google Shape;547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4462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68619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Google Shape;67;p15">
              <a:extLst>
                <a:ext uri="{FF2B5EF4-FFF2-40B4-BE49-F238E27FC236}">
                  <a16:creationId xmlns:a16="http://schemas.microsoft.com/office/drawing/2014/main" id="{5ECC4230-B1D7-1545-A24E-C3E5EC1F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50" name="Google Shape;550;p36"/>
          <p:cNvSpPr txBox="1">
            <a:spLocks noGrp="1"/>
          </p:cNvSpPr>
          <p:nvPr>
            <p:ph type="title"/>
          </p:nvPr>
        </p:nvSpPr>
        <p:spPr>
          <a:xfrm>
            <a:off x="7388352" y="1584960"/>
            <a:ext cx="32432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6"/>
          <p:cNvSpPr txBox="1">
            <a:spLocks noGrp="1"/>
          </p:cNvSpPr>
          <p:nvPr>
            <p:ph type="subTitle" idx="1"/>
          </p:nvPr>
        </p:nvSpPr>
        <p:spPr>
          <a:xfrm>
            <a:off x="7388352" y="93878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6"/>
          <p:cNvSpPr txBox="1">
            <a:spLocks noGrp="1"/>
          </p:cNvSpPr>
          <p:nvPr>
            <p:ph type="body" idx="2"/>
          </p:nvPr>
        </p:nvSpPr>
        <p:spPr>
          <a:xfrm>
            <a:off x="7388352" y="3389376"/>
            <a:ext cx="3243200" cy="2121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12" name="Google Shape;268;p27">
            <a:extLst>
              <a:ext uri="{FF2B5EF4-FFF2-40B4-BE49-F238E27FC236}">
                <a16:creationId xmlns:a16="http://schemas.microsoft.com/office/drawing/2014/main" id="{268F1A49-11B7-8F40-B03E-43CCD03FF4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0BC90C7F-EA9B-5463-6135-412359625679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406943594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-side Copy" preserve="1">
  <p:cSld name="Left-side Cop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26CC8A-2169-C1C2-F991-0F061299E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192616" y="773646"/>
            <a:ext cx="18277464" cy="5603569"/>
            <a:chOff x="-3144462" y="580234"/>
            <a:chExt cx="13708098" cy="4202677"/>
          </a:xfrm>
        </p:grpSpPr>
        <p:sp>
          <p:nvSpPr>
            <p:cNvPr id="556" name="Google Shape;556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71966" y="1395327"/>
              <a:ext cx="1363500" cy="1008900"/>
            </a:xfrm>
            <a:prstGeom prst="roundRect">
              <a:avLst>
                <a:gd name="adj" fmla="val 6753"/>
              </a:avLst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86802" y="2954245"/>
              <a:ext cx="996600" cy="737400"/>
            </a:xfrm>
            <a:prstGeom prst="roundRect">
              <a:avLst>
                <a:gd name="adj" fmla="val 6753"/>
              </a:avLst>
            </a:prstGeom>
            <a:gradFill>
              <a:gsLst>
                <a:gs pos="0">
                  <a:srgbClr val="9477E2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8" name="Google Shape;558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59" name="Google Shape;559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4462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1267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Google Shape;67;p15">
              <a:extLst>
                <a:ext uri="{FF2B5EF4-FFF2-40B4-BE49-F238E27FC236}">
                  <a16:creationId xmlns:a16="http://schemas.microsoft.com/office/drawing/2014/main" id="{B560FB97-8D77-9349-A3B4-AF64D75E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2" name="Google Shape;562;p37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2432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7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7"/>
          <p:cNvSpPr txBox="1">
            <a:spLocks noGrp="1"/>
          </p:cNvSpPr>
          <p:nvPr>
            <p:ph type="body" idx="2" hasCustomPrompt="1"/>
          </p:nvPr>
        </p:nvSpPr>
        <p:spPr>
          <a:xfrm>
            <a:off x="1072896" y="3182112"/>
            <a:ext cx="3243200" cy="2121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err="1"/>
              <a:t>Asdasd</a:t>
            </a:r>
            <a:endParaRPr lang="en-US"/>
          </a:p>
          <a:p>
            <a:pPr marL="237061" lvl="1" indent="-143930">
              <a:spcAft>
                <a:spcPts val="0"/>
              </a:spcAft>
              <a:buSzPts val="800"/>
              <a:buFont typeface="Arial" panose="020B0604020202020204" pitchFamily="34" charset="0"/>
              <a:buChar char="•"/>
            </a:pPr>
            <a:r>
              <a:rPr lang="en-US" err="1"/>
              <a:t>Asdasdasd</a:t>
            </a:r>
            <a:endParaRPr lang="en-US"/>
          </a:p>
          <a:p>
            <a:pPr marL="507987" lvl="2" indent="-184146">
              <a:spcAft>
                <a:spcPts val="0"/>
              </a:spcAft>
              <a:buSzPts val="800"/>
              <a:buFont typeface="Helvetica" panose="020B0604020202030204" pitchFamily="34" charset="0"/>
              <a:buChar char="–"/>
            </a:pPr>
            <a:r>
              <a:rPr lang="en-US" err="1"/>
              <a:t>Sadasd</a:t>
            </a:r>
            <a:endParaRPr lang="en-US"/>
          </a:p>
          <a:p>
            <a:pPr marL="770447" lvl="3" indent="-169329">
              <a:spcAft>
                <a:spcPts val="0"/>
              </a:spcAft>
              <a:buSzPts val="800"/>
            </a:pPr>
            <a:r>
              <a:rPr lang="en-US" err="1"/>
              <a:t>Asdasd</a:t>
            </a:r>
            <a:endParaRPr lang="en-US"/>
          </a:p>
          <a:p>
            <a:pPr marL="1024441" lvl="4" indent="-152396">
              <a:spcBef>
                <a:spcPts val="800"/>
              </a:spcBef>
              <a:spcAft>
                <a:spcPts val="0"/>
              </a:spcAft>
              <a:buSzPts val="800"/>
              <a:buChar char="○"/>
            </a:pPr>
            <a:r>
              <a:rPr lang="en-US" err="1"/>
              <a:t>asdasd</a:t>
            </a:r>
            <a:endParaRPr/>
          </a:p>
        </p:txBody>
      </p:sp>
      <p:sp>
        <p:nvSpPr>
          <p:cNvPr id="13" name="Google Shape;268;p27">
            <a:extLst>
              <a:ext uri="{FF2B5EF4-FFF2-40B4-BE49-F238E27FC236}">
                <a16:creationId xmlns:a16="http://schemas.microsoft.com/office/drawing/2014/main" id="{4E669A2D-7E59-9049-9F3F-0BD200EFF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A6052B68-56BE-10BF-5898-CF2E485A8B46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171643036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s - Bottom" preserve="1" userDrawn="1">
  <p:cSld name="Four Features - Bottom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6DA645-FC1C-E3FE-5DCA-858CD87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25469" y="-2535898"/>
            <a:ext cx="20395564" cy="8913113"/>
            <a:chOff x="-3169102" y="-1901924"/>
            <a:chExt cx="15296673" cy="6684835"/>
          </a:xfrm>
        </p:grpSpPr>
        <p:cxnSp>
          <p:nvCxnSpPr>
            <p:cNvPr id="572" name="Google Shape;572;p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2528886"/>
              <a:ext cx="0" cy="19287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2471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FFB995-1AC2-92C8-CB79-0E6080742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-3169102" y="-1901924"/>
              <a:ext cx="15296673" cy="6684835"/>
              <a:chOff x="-3169102" y="-1901924"/>
              <a:chExt cx="15296673" cy="6684835"/>
            </a:xfrm>
          </p:grpSpPr>
          <p:sp>
            <p:nvSpPr>
              <p:cNvPr id="568" name="Google Shape;568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3365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EC2B8C"/>
                  </a:gs>
                  <a:gs pos="2000">
                    <a:srgbClr val="EC2B8C"/>
                  </a:gs>
                  <a:gs pos="99000">
                    <a:srgbClr val="9477E2"/>
                  </a:gs>
                  <a:gs pos="100000">
                    <a:srgbClr val="9477E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805017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9477E2"/>
                  </a:gs>
                  <a:gs pos="100000">
                    <a:srgbClr val="5C30D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 defTabSz="1219170" eaLnBrk="1" fontAlgn="auto" latinLnBrk="0" hangingPunct="1">
                  <a:buClrTx/>
                  <a:buSzTx/>
                  <a:buFontTx/>
                  <a:buNone/>
                  <a:tabLst/>
                </a:pPr>
                <a:endParaRPr kumimoji="0" sz="1067" kern="0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736670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rgbClr val="0070C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68322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2000">
                    <a:srgbClr val="0070C0"/>
                  </a:gs>
                  <a:gs pos="100000">
                    <a:srgbClr val="1098B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73" name="Google Shape;573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557387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4" name="Google Shape;574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4470724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5" name="Google Shape;575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425604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576" name="Google Shape;576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65202" y="58023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77" name="Google Shape;577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36471" y="737356"/>
                <a:ext cx="2070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578" name="Google Shape;578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3169102" y="-190192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5" name="Google Shape;67;p15">
                <a:extLst>
                  <a:ext uri="{FF2B5EF4-FFF2-40B4-BE49-F238E27FC236}">
                    <a16:creationId xmlns:a16="http://schemas.microsoft.com/office/drawing/2014/main" id="{1C406079-9924-AB4F-BE36-22D2C3846B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580" name="Google Shape;580;p38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9744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8"/>
          <p:cNvSpPr txBox="1">
            <a:spLocks noGrp="1"/>
          </p:cNvSpPr>
          <p:nvPr>
            <p:ph type="body" idx="2"/>
          </p:nvPr>
        </p:nvSpPr>
        <p:spPr>
          <a:xfrm>
            <a:off x="5254752" y="1487424"/>
            <a:ext cx="40476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90" name="Google Shape;590;p38"/>
          <p:cNvSpPr>
            <a:spLocks noGrp="1"/>
          </p:cNvSpPr>
          <p:nvPr>
            <p:ph type="pic" idx="14"/>
          </p:nvPr>
        </p:nvSpPr>
        <p:spPr>
          <a:xfrm>
            <a:off x="1170432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86" name="Google Shape;586;p38"/>
          <p:cNvSpPr txBox="1">
            <a:spLocks noGrp="1"/>
          </p:cNvSpPr>
          <p:nvPr>
            <p:ph type="subTitle" idx="7"/>
          </p:nvPr>
        </p:nvSpPr>
        <p:spPr>
          <a:xfrm>
            <a:off x="2194560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38"/>
          <p:cNvSpPr txBox="1">
            <a:spLocks noGrp="1"/>
          </p:cNvSpPr>
          <p:nvPr>
            <p:ph type="body" idx="3"/>
          </p:nvPr>
        </p:nvSpPr>
        <p:spPr>
          <a:xfrm>
            <a:off x="1170432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1" name="Google Shape;590;p38">
            <a:extLst>
              <a:ext uri="{FF2B5EF4-FFF2-40B4-BE49-F238E27FC236}">
                <a16:creationId xmlns:a16="http://schemas.microsoft.com/office/drawing/2014/main" id="{2C3D5224-D6CC-3846-AA09-356860C317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742944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87" name="Google Shape;587;p38"/>
          <p:cNvSpPr txBox="1">
            <a:spLocks noGrp="1"/>
          </p:cNvSpPr>
          <p:nvPr>
            <p:ph type="subTitle" idx="8"/>
          </p:nvPr>
        </p:nvSpPr>
        <p:spPr>
          <a:xfrm>
            <a:off x="4767072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38"/>
          <p:cNvSpPr txBox="1">
            <a:spLocks noGrp="1"/>
          </p:cNvSpPr>
          <p:nvPr>
            <p:ph type="body" idx="4"/>
          </p:nvPr>
        </p:nvSpPr>
        <p:spPr>
          <a:xfrm>
            <a:off x="3742944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2" name="Google Shape;590;p38">
            <a:extLst>
              <a:ext uri="{FF2B5EF4-FFF2-40B4-BE49-F238E27FC236}">
                <a16:creationId xmlns:a16="http://schemas.microsoft.com/office/drawing/2014/main" id="{BEAD86EF-61D2-F442-9F95-4C0EE4385E4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66688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9"/>
          </p:nvPr>
        </p:nvSpPr>
        <p:spPr>
          <a:xfrm>
            <a:off x="7327392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38"/>
          <p:cNvSpPr txBox="1">
            <a:spLocks noGrp="1"/>
          </p:cNvSpPr>
          <p:nvPr>
            <p:ph type="body" idx="5"/>
          </p:nvPr>
        </p:nvSpPr>
        <p:spPr>
          <a:xfrm>
            <a:off x="6266688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3" name="Google Shape;590;p38">
            <a:extLst>
              <a:ext uri="{FF2B5EF4-FFF2-40B4-BE49-F238E27FC236}">
                <a16:creationId xmlns:a16="http://schemas.microsoft.com/office/drawing/2014/main" id="{4979726F-DCA6-4C48-B0E4-43DF0E5998B1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887968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89" name="Google Shape;589;p38"/>
          <p:cNvSpPr txBox="1">
            <a:spLocks noGrp="1"/>
          </p:cNvSpPr>
          <p:nvPr>
            <p:ph type="subTitle" idx="13"/>
          </p:nvPr>
        </p:nvSpPr>
        <p:spPr>
          <a:xfrm>
            <a:off x="9899904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38"/>
          <p:cNvSpPr txBox="1">
            <a:spLocks noGrp="1"/>
          </p:cNvSpPr>
          <p:nvPr>
            <p:ph type="body" idx="6"/>
          </p:nvPr>
        </p:nvSpPr>
        <p:spPr>
          <a:xfrm>
            <a:off x="8887968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Helvetica" pitchFamily="2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928080BF-F9DA-2E4C-A63D-D9BE359454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D051A309-DFDE-127D-2AD7-9F0CEC065EA8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120966000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ight-Side Copy" preserve="1">
  <p:cSld name="Right-Side Copy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D515E8-7154-2EDF-C4E8-77D5DEFB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06733" y="-1465367"/>
            <a:ext cx="18397804" cy="9788731"/>
            <a:chOff x="-4655050" y="-1099025"/>
            <a:chExt cx="13798353" cy="7341548"/>
          </a:xfrm>
        </p:grpSpPr>
        <p:cxnSp>
          <p:nvCxnSpPr>
            <p:cNvPr id="13" name="Google Shape;67;p15">
              <a:extLst>
                <a:ext uri="{FF2B5EF4-FFF2-40B4-BE49-F238E27FC236}">
                  <a16:creationId xmlns:a16="http://schemas.microsoft.com/office/drawing/2014/main" id="{F9E1473B-9611-444E-B16A-C1BD19C6E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98" name="Google Shape;598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655050" y="-1099025"/>
              <a:ext cx="7341548" cy="734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20597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9275" y="313900"/>
              <a:ext cx="1847725" cy="1847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1" name="Google Shape;601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438234" y="933293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39"/>
          <p:cNvSpPr txBox="1">
            <a:spLocks noGrp="1"/>
          </p:cNvSpPr>
          <p:nvPr>
            <p:ph type="title"/>
          </p:nvPr>
        </p:nvSpPr>
        <p:spPr>
          <a:xfrm>
            <a:off x="5852160" y="1548384"/>
            <a:ext cx="43768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1"/>
          </p:nvPr>
        </p:nvSpPr>
        <p:spPr>
          <a:xfrm>
            <a:off x="5876544" y="99974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9"/>
          <p:cNvSpPr txBox="1">
            <a:spLocks noGrp="1"/>
          </p:cNvSpPr>
          <p:nvPr>
            <p:ph type="body" idx="2"/>
          </p:nvPr>
        </p:nvSpPr>
        <p:spPr>
          <a:xfrm>
            <a:off x="5852160" y="3048000"/>
            <a:ext cx="4035600" cy="2536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Helvetica" pitchFamily="2" charset="0"/>
              </a:defRPr>
            </a:lvl1pPr>
            <a:lvl2pPr marL="237061" lvl="1" indent="-143930">
              <a:spcBef>
                <a:spcPts val="800"/>
              </a:spcBef>
              <a:spcAft>
                <a:spcPts val="0"/>
              </a:spcAft>
              <a:buSzPts val="800"/>
              <a:buFont typeface="Arial" panose="020B0604020202020204" pitchFamily="34" charset="0"/>
              <a:buChar char="•"/>
              <a:defRPr sz="1067"/>
            </a:lvl2pPr>
            <a:lvl3pPr marL="507987" lvl="2" indent="-184146">
              <a:spcBef>
                <a:spcPts val="800"/>
              </a:spcBef>
              <a:spcAft>
                <a:spcPts val="0"/>
              </a:spcAft>
              <a:buSzPts val="800"/>
              <a:buFont typeface="Helvetica" panose="020B0604020202030204" pitchFamily="34" charset="0"/>
              <a:buChar char="–"/>
              <a:defRPr sz="1067"/>
            </a:lvl3pPr>
            <a:lvl4pPr marL="770447" lvl="3" indent="-169329">
              <a:spcBef>
                <a:spcPts val="800"/>
              </a:spcBef>
              <a:spcAft>
                <a:spcPts val="0"/>
              </a:spcAft>
              <a:buSzPts val="800"/>
              <a:buFont typeface="Wingdings" panose="05000000000000000000" pitchFamily="2" charset="2"/>
              <a:buChar char="§"/>
              <a:defRPr sz="1067"/>
            </a:lvl4pPr>
            <a:lvl5pPr marL="1024441" lvl="4" indent="-152396"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 lang="en-US"/>
          </a:p>
        </p:txBody>
      </p:sp>
      <p:sp>
        <p:nvSpPr>
          <p:cNvPr id="14" name="Google Shape;56;p14">
            <a:extLst>
              <a:ext uri="{FF2B5EF4-FFF2-40B4-BE49-F238E27FC236}">
                <a16:creationId xmlns:a16="http://schemas.microsoft.com/office/drawing/2014/main" id="{F707527A-2278-AD4B-BFC1-AC37DFB1F555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PRESENTATION NAME | DATE</a:t>
            </a:r>
            <a:endParaRPr sz="933" b="0" i="0">
              <a:latin typeface="Helvetica" pitchFamily="2" charset="0"/>
            </a:endParaRPr>
          </a:p>
        </p:txBody>
      </p:sp>
      <p:sp>
        <p:nvSpPr>
          <p:cNvPr id="12" name="Google Shape;268;p27">
            <a:extLst>
              <a:ext uri="{FF2B5EF4-FFF2-40B4-BE49-F238E27FC236}">
                <a16:creationId xmlns:a16="http://schemas.microsoft.com/office/drawing/2014/main" id="{3C755F27-DA08-304E-BFC4-543F651D9379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419405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 Heading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59" y="303751"/>
            <a:ext cx="8049941" cy="16099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1" y="3004801"/>
            <a:ext cx="3412068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8434" y="3004801"/>
            <a:ext cx="3412068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43900" y="699"/>
            <a:ext cx="97600" cy="19551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3" b="0" i="0">
              <a:latin typeface="Helvetica" pitchFamily="2" charset="0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C0406-3C62-5882-D404-69475A81F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BAC10-CD6D-92E6-F9D3-80C03EB8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8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CF435-BD73-9057-1DF0-D1AE9AE5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936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9EDF28A7-3BD8-0845-6A9B-8F4CCD789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2227201"/>
            <a:ext cx="3412067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70C2CFF-0BDA-A5D0-BA09-A656A49A4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8435" y="2227201"/>
            <a:ext cx="3412067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BAD2288A-02B6-0978-10B3-48D20305A7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84067" y="2227201"/>
            <a:ext cx="3412067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331814E-904A-B84C-A5F3-491995270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4066" y="3004801"/>
            <a:ext cx="3412068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4E536-4F94-CF7D-168D-596F41278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48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9036F088-0F8A-4204-EB29-9678B4C19149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357115692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60" y="303751"/>
            <a:ext cx="7958017" cy="16099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1" y="2336801"/>
            <a:ext cx="3412068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8434" y="2336801"/>
            <a:ext cx="3412068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331814E-904A-B84C-A5F3-491995270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4066" y="2336801"/>
            <a:ext cx="3412068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43900" y="699"/>
            <a:ext cx="97600" cy="19551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3" b="0" i="0">
              <a:latin typeface="Helvetica" pitchFamily="2" charset="0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6E06BC-38D1-2DED-0782-BB4144B1E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F18145D6-5F65-0816-D0A7-83EE4E91554F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38747989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Heading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3751"/>
            <a:ext cx="8026400" cy="16099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9EDF28A7-3BD8-0845-6A9B-8F4CCD789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2227201"/>
            <a:ext cx="5112715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1" y="3004801"/>
            <a:ext cx="5112716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70C2CFF-0BDA-A5D0-BA09-A656A49A4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4329" y="2227201"/>
            <a:ext cx="5112713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328" y="3004801"/>
            <a:ext cx="5112715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43900" y="699"/>
            <a:ext cx="97600" cy="19551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3" b="0" i="0">
              <a:latin typeface="Helvetica" pitchFamily="2" charset="0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C0406-3C62-5882-D404-69475A81F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BAC10-CD6D-92E6-F9D3-80C03EB8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8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CF435-BD73-9057-1DF0-D1AE9AE5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4328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950DB68E-4CEF-0A33-CC96-A2A3F5F95343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32879322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4"/>
            <a:ext cx="11018520" cy="5539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0"/>
            <a:ext cx="1828800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7345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8120D6-8347-794E-B139-F37EEA261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7999"/>
          </a:xfrm>
          <a:prstGeom prst="rect">
            <a:avLst/>
          </a:prstGeom>
          <a:gradFill flip="none" rotWithShape="1">
            <a:gsLst>
              <a:gs pos="67000">
                <a:srgbClr val="1B1D30">
                  <a:alpha val="58000"/>
                </a:srgbClr>
              </a:gs>
              <a:gs pos="100000">
                <a:srgbClr val="2E3252">
                  <a:alpha val="0"/>
                </a:srgbClr>
              </a:gs>
              <a:gs pos="15000">
                <a:srgbClr val="16182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E0AC5-6457-47B1-ADA9-40298FA0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59" y="553357"/>
            <a:ext cx="10613483" cy="705304"/>
          </a:xfrm>
          <a:prstGeom prst="rect">
            <a:avLst/>
          </a:prstGeom>
        </p:spPr>
        <p:txBody>
          <a:bodyPr lIns="45705" tIns="18273" rIns="45705" bIns="18273" anchor="ctr"/>
          <a:lstStyle>
            <a:lvl1pPr marL="0" indent="0" algn="l" defTabSz="912948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3375" b="1" kern="1200" dirty="0">
                <a:solidFill>
                  <a:schemeClr val="bg1"/>
                </a:solidFill>
                <a:effectLst/>
                <a:latin typeface="Helvetica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oogle Shape;268;p27">
            <a:extLst>
              <a:ext uri="{FF2B5EF4-FFF2-40B4-BE49-F238E27FC236}">
                <a16:creationId xmlns:a16="http://schemas.microsoft.com/office/drawing/2014/main" id="{FD39943F-D655-A9C1-1EBE-7F895C337010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Google Shape;67;p15">
            <a:extLst>
              <a:ext uri="{FF2B5EF4-FFF2-40B4-BE49-F238E27FC236}">
                <a16:creationId xmlns:a16="http://schemas.microsoft.com/office/drawing/2014/main" id="{FFEDB9E3-9B37-3082-2EE6-E5C115F2F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FB8D99ED-04B6-5C4A-7F3C-1752D2851FF1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254764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Google Shape;261;p26">
            <a:extLst>
              <a:ext uri="{FF2B5EF4-FFF2-40B4-BE49-F238E27FC236}">
                <a16:creationId xmlns:a16="http://schemas.microsoft.com/office/drawing/2014/main" id="{590D366E-55E9-10BA-D11C-83EC91703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10800000">
            <a:off x="485731" y="0"/>
            <a:ext cx="97600" cy="13716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latin typeface="Helvetica" pitchFamily="2" charset="0"/>
            </a:endParaRPr>
          </a:p>
        </p:txBody>
      </p:sp>
      <p:sp>
        <p:nvSpPr>
          <p:cNvPr id="3" name="Google Shape;268;p27">
            <a:extLst>
              <a:ext uri="{FF2B5EF4-FFF2-40B4-BE49-F238E27FC236}">
                <a16:creationId xmlns:a16="http://schemas.microsoft.com/office/drawing/2014/main" id="{CB804BDE-9E2B-BE7A-1FED-1CE93672A4FC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Google Shape;67;p15">
            <a:extLst>
              <a:ext uri="{FF2B5EF4-FFF2-40B4-BE49-F238E27FC236}">
                <a16:creationId xmlns:a16="http://schemas.microsoft.com/office/drawing/2014/main" id="{448DE1CD-8F62-EB36-1331-FA3B78C7A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56;p14">
            <a:extLst>
              <a:ext uri="{FF2B5EF4-FFF2-40B4-BE49-F238E27FC236}">
                <a16:creationId xmlns:a16="http://schemas.microsoft.com/office/drawing/2014/main" id="{F7012F99-A417-46FE-A120-D5A3B8CE4C85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C06CF5-4AFC-2EB3-9FCB-B47DDACB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060194"/>
            <a:ext cx="566055" cy="797807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916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column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2CCFDF79-0A5F-162B-F660-D42E61E1E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3751"/>
            <a:ext cx="10566400" cy="16099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43900" y="699"/>
            <a:ext cx="97600" cy="19551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3" b="0" i="0">
              <a:latin typeface="Helvetica" pitchFamily="2" charset="0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5449B6-101A-3951-1670-327103F19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060194"/>
            <a:ext cx="566055" cy="797807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;p14">
            <a:extLst>
              <a:ext uri="{FF2B5EF4-FFF2-40B4-BE49-F238E27FC236}">
                <a16:creationId xmlns:a16="http://schemas.microsoft.com/office/drawing/2014/main" id="{55D34629-0244-C888-14DA-4092838C2C3F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385866275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3751"/>
            <a:ext cx="10566400" cy="1609901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43900" y="699"/>
            <a:ext cx="97600" cy="19551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3" b="0" i="0">
              <a:latin typeface="Helvetica" pitchFamily="2" charset="0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5449B6-101A-3951-1670-327103F19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6060194"/>
            <a:ext cx="566055" cy="797807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C4F2F64F-CF68-34AB-833A-7768E9475097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421265216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7">
            <a:extLst>
              <a:ext uri="{FF2B5EF4-FFF2-40B4-BE49-F238E27FC236}">
                <a16:creationId xmlns:a16="http://schemas.microsoft.com/office/drawing/2014/main" id="{B6D12CB6-1D97-8797-92E6-98561257E81C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Google Shape;67;p15">
            <a:extLst>
              <a:ext uri="{FF2B5EF4-FFF2-40B4-BE49-F238E27FC236}">
                <a16:creationId xmlns:a16="http://schemas.microsoft.com/office/drawing/2014/main" id="{69743D0E-8C64-FA9F-476C-EA9BF7DA2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2801" y="6377215"/>
            <a:ext cx="11378271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15245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0 - Section title (General)">
  <p:cSld name="2.0 - Section title (General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ctrTitle"/>
          </p:nvPr>
        </p:nvSpPr>
        <p:spPr>
          <a:xfrm>
            <a:off x="573867" y="1211600"/>
            <a:ext cx="9887200" cy="4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38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-LinkedIn (4)" userDrawn="1">
  <p:cSld name="1_People-LinkedIn (4)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443511"/>
            <a:ext cx="663095" cy="5016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67;p15">
            <a:extLst>
              <a:ext uri="{FF2B5EF4-FFF2-40B4-BE49-F238E27FC236}">
                <a16:creationId xmlns:a16="http://schemas.microsoft.com/office/drawing/2014/main" id="{D3AEE409-2C09-0B44-9722-66FE7D0E0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262;p26">
            <a:extLst>
              <a:ext uri="{FF2B5EF4-FFF2-40B4-BE49-F238E27FC236}">
                <a16:creationId xmlns:a16="http://schemas.microsoft.com/office/drawing/2014/main" id="{4CD789D4-8522-B2D3-95F4-34B3B0D7B268}"/>
              </a:ext>
            </a:extLst>
          </p:cNvPr>
          <p:cNvSpPr txBox="1">
            <a:spLocks noGrp="1"/>
          </p:cNvSpPr>
          <p:nvPr userDrawn="1">
            <p:ph type="title"/>
          </p:nvPr>
        </p:nvSpPr>
        <p:spPr>
          <a:xfrm>
            <a:off x="840271" y="345144"/>
            <a:ext cx="10540423" cy="1361737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600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5F31D209-DE2E-1B4B-B119-6820B2255B10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Google Shape;229;p25">
            <a:extLst>
              <a:ext uri="{FF2B5EF4-FFF2-40B4-BE49-F238E27FC236}">
                <a16:creationId xmlns:a16="http://schemas.microsoft.com/office/drawing/2014/main" id="{532C6EF5-F59B-5C80-31DC-DE51495C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8906" y="480785"/>
            <a:ext cx="663095" cy="50164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20AFD748-9318-B6B2-0AB9-8F8710994658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361695766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-Bottom Split" userDrawn="1">
  <p:cSld name="1_Top-Bottom Spli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E3E3842-1A1C-DFC2-C6F6-A988610AA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7705" y="-4826564"/>
            <a:ext cx="11624400" cy="15394908"/>
            <a:chOff x="425779" y="-3156864"/>
            <a:chExt cx="8718300" cy="11546181"/>
          </a:xfrm>
        </p:grpSpPr>
        <p:cxnSp>
          <p:nvCxnSpPr>
            <p:cNvPr id="113" name="Google Shape;113;p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4EB603-8C2E-D4C8-50E5-D722D006D0A4}"/>
                </a:ext>
              </a:extLst>
            </p:cNvPr>
            <p:cNvGrpSpPr/>
            <p:nvPr userDrawn="1"/>
          </p:nvGrpSpPr>
          <p:grpSpPr>
            <a:xfrm>
              <a:off x="425779" y="-3156864"/>
              <a:ext cx="8718300" cy="11546181"/>
              <a:chOff x="425779" y="-3156864"/>
              <a:chExt cx="8718300" cy="11546181"/>
            </a:xfrm>
          </p:grpSpPr>
          <p:sp>
            <p:nvSpPr>
              <p:cNvPr id="111" name="Google Shape;111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25779" y="3302507"/>
                <a:ext cx="8718300" cy="2305200"/>
              </a:xfrm>
              <a:prstGeom prst="round2SameRect">
                <a:avLst>
                  <a:gd name="adj1" fmla="val 4610"/>
                  <a:gd name="adj2" fmla="val 0"/>
                </a:avLst>
              </a:prstGeom>
              <a:gradFill>
                <a:gsLst>
                  <a:gs pos="0">
                    <a:srgbClr val="1F9CF0"/>
                  </a:gs>
                  <a:gs pos="48500">
                    <a:srgbClr val="9477E2">
                      <a:alpha val="48627"/>
                    </a:srgbClr>
                  </a:gs>
                  <a:gs pos="97000">
                    <a:srgbClr val="9477E2">
                      <a:alpha val="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2" name="Google Shape;112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72027" y="-315686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72026" y="4626948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792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230112" y="1243584"/>
            <a:ext cx="4596400" cy="1499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latin typeface="Segoe UI" panose="020B0502040204020203" pitchFamily="34" charset="0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4"/>
          </p:nvPr>
        </p:nvSpPr>
        <p:spPr>
          <a:xfrm>
            <a:off x="7034784" y="4255008"/>
            <a:ext cx="3755200" cy="402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5"/>
          </p:nvPr>
        </p:nvSpPr>
        <p:spPr>
          <a:xfrm>
            <a:off x="6353483" y="4974336"/>
            <a:ext cx="4424228" cy="878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807899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212E7DCA-19FF-AD18-3920-326D5C955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161828"/>
              </a:gs>
              <a:gs pos="15000">
                <a:srgbClr val="161828"/>
              </a:gs>
              <a:gs pos="67000">
                <a:srgbClr val="1B1D30">
                  <a:alpha val="57647"/>
                </a:srgbClr>
              </a:gs>
              <a:gs pos="100000">
                <a:srgbClr val="2E325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68;p20">
            <a:extLst>
              <a:ext uri="{FF2B5EF4-FFF2-40B4-BE49-F238E27FC236}">
                <a16:creationId xmlns:a16="http://schemas.microsoft.com/office/drawing/2014/main" id="{400BD828-4B55-0E98-CD77-6BD0E3E5D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7010372" cy="6815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6582D8-90BE-B20F-C82F-42E55DABD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-32053" y="5007768"/>
            <a:ext cx="4751040" cy="1850232"/>
            <a:chOff x="6426339" y="0"/>
            <a:chExt cx="5765662" cy="2245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5EAB5C-DC14-0E7A-DE01-849A5056663E}"/>
                </a:ext>
              </a:extLst>
            </p:cNvPr>
            <p:cNvGrpSpPr/>
            <p:nvPr userDrawn="1"/>
          </p:nvGrpSpPr>
          <p:grpSpPr>
            <a:xfrm>
              <a:off x="7563294" y="1222444"/>
              <a:ext cx="2853056" cy="1022920"/>
              <a:chOff x="7251064" y="1318260"/>
              <a:chExt cx="2853056" cy="102292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80DAEA6-4345-8A5E-314F-51F07A280411}"/>
                  </a:ext>
                </a:extLst>
              </p:cNvPr>
              <p:cNvSpPr/>
              <p:nvPr userDrawn="1"/>
            </p:nvSpPr>
            <p:spPr>
              <a:xfrm>
                <a:off x="7338060" y="1318260"/>
                <a:ext cx="2766060" cy="937260"/>
              </a:xfrm>
              <a:custGeom>
                <a:avLst/>
                <a:gdLst>
                  <a:gd name="connsiteX0" fmla="*/ 1082040 w 2766060"/>
                  <a:gd name="connsiteY0" fmla="*/ 274320 h 937260"/>
                  <a:gd name="connsiteX1" fmla="*/ 1569720 w 2766060"/>
                  <a:gd name="connsiteY1" fmla="*/ 274320 h 937260"/>
                  <a:gd name="connsiteX2" fmla="*/ 1844040 w 2766060"/>
                  <a:gd name="connsiteY2" fmla="*/ 0 h 937260"/>
                  <a:gd name="connsiteX3" fmla="*/ 2766060 w 2766060"/>
                  <a:gd name="connsiteY3" fmla="*/ 0 h 937260"/>
                  <a:gd name="connsiteX4" fmla="*/ 2766060 w 2766060"/>
                  <a:gd name="connsiteY4" fmla="*/ 281940 h 937260"/>
                  <a:gd name="connsiteX5" fmla="*/ 2537460 w 2766060"/>
                  <a:gd name="connsiteY5" fmla="*/ 510540 h 937260"/>
                  <a:gd name="connsiteX6" fmla="*/ 1569720 w 2766060"/>
                  <a:gd name="connsiteY6" fmla="*/ 510540 h 937260"/>
                  <a:gd name="connsiteX7" fmla="*/ 1371600 w 2766060"/>
                  <a:gd name="connsiteY7" fmla="*/ 708660 h 937260"/>
                  <a:gd name="connsiteX8" fmla="*/ 228600 w 2766060"/>
                  <a:gd name="connsiteY8" fmla="*/ 708660 h 937260"/>
                  <a:gd name="connsiteX9" fmla="*/ 0 w 2766060"/>
                  <a:gd name="connsiteY9" fmla="*/ 937260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6060" h="937260">
                    <a:moveTo>
                      <a:pt x="1082040" y="274320"/>
                    </a:moveTo>
                    <a:lnTo>
                      <a:pt x="1569720" y="274320"/>
                    </a:lnTo>
                    <a:lnTo>
                      <a:pt x="1844040" y="0"/>
                    </a:lnTo>
                    <a:lnTo>
                      <a:pt x="2766060" y="0"/>
                    </a:lnTo>
                    <a:lnTo>
                      <a:pt x="2766060" y="281940"/>
                    </a:lnTo>
                    <a:lnTo>
                      <a:pt x="2537460" y="510540"/>
                    </a:lnTo>
                    <a:lnTo>
                      <a:pt x="1569720" y="510540"/>
                    </a:lnTo>
                    <a:lnTo>
                      <a:pt x="1371600" y="708660"/>
                    </a:lnTo>
                    <a:lnTo>
                      <a:pt x="228600" y="708660"/>
                    </a:lnTo>
                    <a:lnTo>
                      <a:pt x="0" y="937260"/>
                    </a:lnTo>
                  </a:path>
                </a:pathLst>
              </a:cu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2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033A54-2397-17DC-70ED-CD64240BF6E2}"/>
                  </a:ext>
                </a:extLst>
              </p:cNvPr>
              <p:cNvSpPr/>
              <p:nvPr userDrawn="1"/>
            </p:nvSpPr>
            <p:spPr>
              <a:xfrm flipH="1">
                <a:off x="8258810" y="1523635"/>
                <a:ext cx="159624" cy="159624"/>
              </a:xfrm>
              <a:prstGeom prst="ellipse">
                <a:avLst/>
              </a:pr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FA02E3B-83B2-3DF1-A821-FAFD42A77107}"/>
                  </a:ext>
                </a:extLst>
              </p:cNvPr>
              <p:cNvSpPr/>
              <p:nvPr userDrawn="1"/>
            </p:nvSpPr>
            <p:spPr>
              <a:xfrm flipH="1">
                <a:off x="7251064" y="2239184"/>
                <a:ext cx="101996" cy="101996"/>
              </a:xfrm>
              <a:prstGeom prst="ellipse">
                <a:avLst/>
              </a:pr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0E8F92-A016-E58E-BF23-6F3DD1A17000}"/>
                </a:ext>
              </a:extLst>
            </p:cNvPr>
            <p:cNvGrpSpPr/>
            <p:nvPr userDrawn="1"/>
          </p:nvGrpSpPr>
          <p:grpSpPr>
            <a:xfrm flipH="1">
              <a:off x="6426339" y="0"/>
              <a:ext cx="3442047" cy="913305"/>
              <a:chOff x="-8801100" y="-6064967"/>
              <a:chExt cx="14164370" cy="3758342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2AEF793-550C-D74B-488F-60258420830F}"/>
                  </a:ext>
                </a:extLst>
              </p:cNvPr>
              <p:cNvSpPr/>
              <p:nvPr/>
            </p:nvSpPr>
            <p:spPr>
              <a:xfrm rot="5400000">
                <a:off x="-3598086" y="-11267981"/>
                <a:ext cx="3758342" cy="14164370"/>
              </a:xfrm>
              <a:custGeom>
                <a:avLst/>
                <a:gdLst>
                  <a:gd name="connsiteX0" fmla="*/ 0 w 3758342"/>
                  <a:gd name="connsiteY0" fmla="*/ 14164370 h 14164370"/>
                  <a:gd name="connsiteX1" fmla="*/ 0 w 3758342"/>
                  <a:gd name="connsiteY1" fmla="*/ 11706920 h 14164370"/>
                  <a:gd name="connsiteX2" fmla="*/ 0 w 3758342"/>
                  <a:gd name="connsiteY2" fmla="*/ 2457450 h 14164370"/>
                  <a:gd name="connsiteX3" fmla="*/ 0 w 3758342"/>
                  <a:gd name="connsiteY3" fmla="*/ 0 h 14164370"/>
                  <a:gd name="connsiteX4" fmla="*/ 158349 w 3758342"/>
                  <a:gd name="connsiteY4" fmla="*/ 53579 h 14164370"/>
                  <a:gd name="connsiteX5" fmla="*/ 3758342 w 3758342"/>
                  <a:gd name="connsiteY5" fmla="*/ 5207066 h 14164370"/>
                  <a:gd name="connsiteX6" fmla="*/ 3758342 w 3758342"/>
                  <a:gd name="connsiteY6" fmla="*/ 7664516 h 14164370"/>
                  <a:gd name="connsiteX7" fmla="*/ 3758342 w 3758342"/>
                  <a:gd name="connsiteY7" fmla="*/ 11706920 h 14164370"/>
                  <a:gd name="connsiteX8" fmla="*/ 3758342 w 3758342"/>
                  <a:gd name="connsiteY8" fmla="*/ 14164370 h 1416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58342" h="14164370">
                    <a:moveTo>
                      <a:pt x="0" y="14164370"/>
                    </a:moveTo>
                    <a:lnTo>
                      <a:pt x="0" y="11706920"/>
                    </a:lnTo>
                    <a:lnTo>
                      <a:pt x="0" y="2457450"/>
                    </a:lnTo>
                    <a:lnTo>
                      <a:pt x="0" y="0"/>
                    </a:lnTo>
                    <a:lnTo>
                      <a:pt x="158349" y="53579"/>
                    </a:lnTo>
                    <a:cubicBezTo>
                      <a:pt x="2259108" y="822770"/>
                      <a:pt x="3758342" y="2839835"/>
                      <a:pt x="3758342" y="5207066"/>
                    </a:cubicBezTo>
                    <a:lnTo>
                      <a:pt x="3758342" y="7664516"/>
                    </a:lnTo>
                    <a:lnTo>
                      <a:pt x="3758342" y="11706920"/>
                    </a:lnTo>
                    <a:lnTo>
                      <a:pt x="3758342" y="1416437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rgbClr val="342961">
                      <a:alpha val="93000"/>
                    </a:srgbClr>
                  </a:gs>
                  <a:gs pos="100000">
                    <a:srgbClr val="2096E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6204459-DC7B-71D4-B4C6-156BC4CB8D5D}"/>
                  </a:ext>
                </a:extLst>
              </p:cNvPr>
              <p:cNvSpPr/>
              <p:nvPr/>
            </p:nvSpPr>
            <p:spPr>
              <a:xfrm>
                <a:off x="-51252" y="-5887006"/>
                <a:ext cx="5193918" cy="3580381"/>
              </a:xfrm>
              <a:custGeom>
                <a:avLst/>
                <a:gdLst>
                  <a:gd name="connsiteX0" fmla="*/ 3581533 w 5193918"/>
                  <a:gd name="connsiteY0" fmla="*/ 0 h 3580381"/>
                  <a:gd name="connsiteX1" fmla="*/ 5134289 w 5193918"/>
                  <a:gd name="connsiteY1" fmla="*/ 353181 h 3580381"/>
                  <a:gd name="connsiteX2" fmla="*/ 5193918 w 5193918"/>
                  <a:gd name="connsiteY2" fmla="*/ 383721 h 3580381"/>
                  <a:gd name="connsiteX3" fmla="*/ 5015756 w 5193918"/>
                  <a:gd name="connsiteY3" fmla="*/ 738223 h 3580381"/>
                  <a:gd name="connsiteX4" fmla="*/ 207456 w 5193918"/>
                  <a:gd name="connsiteY4" fmla="*/ 3580381 h 3580381"/>
                  <a:gd name="connsiteX5" fmla="*/ 0 w 5193918"/>
                  <a:gd name="connsiteY5" fmla="*/ 3580381 h 3580381"/>
                  <a:gd name="connsiteX6" fmla="*/ 4630 w 5193918"/>
                  <a:gd name="connsiteY6" fmla="*/ 3397256 h 3580381"/>
                  <a:gd name="connsiteX7" fmla="*/ 3581533 w 5193918"/>
                  <a:gd name="connsiteY7" fmla="*/ 0 h 358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3918" h="3580381">
                    <a:moveTo>
                      <a:pt x="3581533" y="0"/>
                    </a:moveTo>
                    <a:cubicBezTo>
                      <a:pt x="4137858" y="0"/>
                      <a:pt x="4664557" y="126841"/>
                      <a:pt x="5134289" y="353181"/>
                    </a:cubicBezTo>
                    <a:lnTo>
                      <a:pt x="5193918" y="383721"/>
                    </a:lnTo>
                    <a:lnTo>
                      <a:pt x="5015756" y="738223"/>
                    </a:lnTo>
                    <a:cubicBezTo>
                      <a:pt x="4082014" y="2432530"/>
                      <a:pt x="2278783" y="3580381"/>
                      <a:pt x="207456" y="3580381"/>
                    </a:cubicBezTo>
                    <a:lnTo>
                      <a:pt x="0" y="3580381"/>
                    </a:lnTo>
                    <a:lnTo>
                      <a:pt x="4630" y="3397256"/>
                    </a:lnTo>
                    <a:cubicBezTo>
                      <a:pt x="100556" y="1504866"/>
                      <a:pt x="1665304" y="0"/>
                      <a:pt x="3581533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D59DFF">
                      <a:alpha val="23000"/>
                    </a:srgbClr>
                  </a:gs>
                  <a:gs pos="0">
                    <a:srgbClr val="1F9CF0">
                      <a:alpha val="25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3D36A4-87E7-9446-BCC6-B0C57E650CBC}"/>
                </a:ext>
              </a:extLst>
            </p:cNvPr>
            <p:cNvSpPr/>
            <p:nvPr userDrawn="1"/>
          </p:nvSpPr>
          <p:spPr>
            <a:xfrm>
              <a:off x="9761368" y="1"/>
              <a:ext cx="2430633" cy="1963134"/>
            </a:xfrm>
            <a:custGeom>
              <a:avLst/>
              <a:gdLst>
                <a:gd name="connsiteX0" fmla="*/ 72962 w 2430633"/>
                <a:gd name="connsiteY0" fmla="*/ 0 h 1963134"/>
                <a:gd name="connsiteX1" fmla="*/ 531131 w 2430633"/>
                <a:gd name="connsiteY1" fmla="*/ 0 h 1963134"/>
                <a:gd name="connsiteX2" fmla="*/ 520604 w 2430633"/>
                <a:gd name="connsiteY2" fmla="*/ 19395 h 1963134"/>
                <a:gd name="connsiteX3" fmla="*/ 435275 w 2430633"/>
                <a:gd name="connsiteY3" fmla="*/ 442043 h 1963134"/>
                <a:gd name="connsiteX4" fmla="*/ 1521090 w 2430633"/>
                <a:gd name="connsiteY4" fmla="*/ 1527858 h 1963134"/>
                <a:gd name="connsiteX5" fmla="*/ 2421465 w 2430633"/>
                <a:gd name="connsiteY5" fmla="*/ 1049133 h 1963134"/>
                <a:gd name="connsiteX6" fmla="*/ 2430633 w 2430633"/>
                <a:gd name="connsiteY6" fmla="*/ 1034041 h 1963134"/>
                <a:gd name="connsiteX7" fmla="*/ 2430633 w 2430633"/>
                <a:gd name="connsiteY7" fmla="*/ 1659171 h 1963134"/>
                <a:gd name="connsiteX8" fmla="*/ 2371546 w 2430633"/>
                <a:gd name="connsiteY8" fmla="*/ 1703356 h 1963134"/>
                <a:gd name="connsiteX9" fmla="*/ 1521090 w 2430633"/>
                <a:gd name="connsiteY9" fmla="*/ 1963134 h 1963134"/>
                <a:gd name="connsiteX10" fmla="*/ 0 w 2430633"/>
                <a:gd name="connsiteY10" fmla="*/ 442043 h 1963134"/>
                <a:gd name="connsiteX11" fmla="*/ 30903 w 2430633"/>
                <a:gd name="connsiteY11" fmla="*/ 135490 h 196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633" h="1963134">
                  <a:moveTo>
                    <a:pt x="72962" y="0"/>
                  </a:moveTo>
                  <a:lnTo>
                    <a:pt x="531131" y="0"/>
                  </a:lnTo>
                  <a:lnTo>
                    <a:pt x="520604" y="19395"/>
                  </a:lnTo>
                  <a:cubicBezTo>
                    <a:pt x="465659" y="149300"/>
                    <a:pt x="435275" y="292123"/>
                    <a:pt x="435275" y="442043"/>
                  </a:cubicBezTo>
                  <a:cubicBezTo>
                    <a:pt x="435275" y="1041722"/>
                    <a:pt x="921411" y="1527858"/>
                    <a:pt x="1521090" y="1527858"/>
                  </a:cubicBezTo>
                  <a:cubicBezTo>
                    <a:pt x="1895890" y="1527858"/>
                    <a:pt x="2226336" y="1337961"/>
                    <a:pt x="2421465" y="1049133"/>
                  </a:cubicBezTo>
                  <a:lnTo>
                    <a:pt x="2430633" y="1034041"/>
                  </a:lnTo>
                  <a:lnTo>
                    <a:pt x="2430633" y="1659171"/>
                  </a:lnTo>
                  <a:lnTo>
                    <a:pt x="2371546" y="1703356"/>
                  </a:lnTo>
                  <a:cubicBezTo>
                    <a:pt x="2128779" y="1867366"/>
                    <a:pt x="1836118" y="1963134"/>
                    <a:pt x="1521090" y="1963134"/>
                  </a:cubicBezTo>
                  <a:cubicBezTo>
                    <a:pt x="681015" y="1963134"/>
                    <a:pt x="0" y="1282118"/>
                    <a:pt x="0" y="442043"/>
                  </a:cubicBezTo>
                  <a:cubicBezTo>
                    <a:pt x="0" y="337034"/>
                    <a:pt x="10641" y="234510"/>
                    <a:pt x="30903" y="1354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81CE15-9F22-BDFF-EA28-8D1C80094AEC}"/>
                </a:ext>
              </a:extLst>
            </p:cNvPr>
            <p:cNvSpPr/>
            <p:nvPr userDrawn="1"/>
          </p:nvSpPr>
          <p:spPr>
            <a:xfrm flipH="1">
              <a:off x="10577715" y="1733904"/>
              <a:ext cx="252468" cy="252468"/>
            </a:xfrm>
            <a:prstGeom prst="ellipse">
              <a:avLst/>
            </a:prstGeom>
            <a:noFill/>
            <a:ln w="6350">
              <a:solidFill>
                <a:srgbClr val="BFE8F6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C9C2EE-B74F-A44D-3F95-7DA63008CC5A}"/>
                </a:ext>
              </a:extLst>
            </p:cNvPr>
            <p:cNvSpPr/>
            <p:nvPr userDrawn="1"/>
          </p:nvSpPr>
          <p:spPr>
            <a:xfrm>
              <a:off x="10191116" y="2"/>
              <a:ext cx="2000884" cy="1531759"/>
            </a:xfrm>
            <a:custGeom>
              <a:avLst/>
              <a:gdLst>
                <a:gd name="connsiteX0" fmla="*/ 95480 w 2000884"/>
                <a:gd name="connsiteY0" fmla="*/ 0 h 1531759"/>
                <a:gd name="connsiteX1" fmla="*/ 2000884 w 2000884"/>
                <a:gd name="connsiteY1" fmla="*/ 0 h 1531759"/>
                <a:gd name="connsiteX2" fmla="*/ 2000884 w 2000884"/>
                <a:gd name="connsiteY2" fmla="*/ 1043777 h 1531759"/>
                <a:gd name="connsiteX3" fmla="*/ 1996298 w 2000884"/>
                <a:gd name="connsiteY3" fmla="*/ 1051314 h 1531759"/>
                <a:gd name="connsiteX4" fmla="*/ 1091341 w 2000884"/>
                <a:gd name="connsiteY4" fmla="*/ 1531759 h 1531759"/>
                <a:gd name="connsiteX5" fmla="*/ 0 w 2000884"/>
                <a:gd name="connsiteY5" fmla="*/ 442043 h 1531759"/>
                <a:gd name="connsiteX6" fmla="*/ 85763 w 2000884"/>
                <a:gd name="connsiteY6" fmla="*/ 17876 h 153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884" h="1531759">
                  <a:moveTo>
                    <a:pt x="95480" y="0"/>
                  </a:moveTo>
                  <a:lnTo>
                    <a:pt x="2000884" y="0"/>
                  </a:lnTo>
                  <a:lnTo>
                    <a:pt x="2000884" y="1043777"/>
                  </a:lnTo>
                  <a:lnTo>
                    <a:pt x="1996298" y="1051314"/>
                  </a:lnTo>
                  <a:cubicBezTo>
                    <a:pt x="1800176" y="1341180"/>
                    <a:pt x="1468048" y="1531759"/>
                    <a:pt x="1091341" y="1531759"/>
                  </a:cubicBezTo>
                  <a:cubicBezTo>
                    <a:pt x="488610" y="1531759"/>
                    <a:pt x="0" y="1043877"/>
                    <a:pt x="0" y="442043"/>
                  </a:cubicBezTo>
                  <a:cubicBezTo>
                    <a:pt x="0" y="291585"/>
                    <a:pt x="30538" y="148248"/>
                    <a:pt x="85763" y="17876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342961">
                    <a:alpha val="93000"/>
                  </a:srgbClr>
                </a:gs>
                <a:gs pos="100000">
                  <a:srgbClr val="2096E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sym typeface="Calibri"/>
              </a:endParaRPr>
            </a:p>
          </p:txBody>
        </p:sp>
      </p:grp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B45F3749-769E-DA54-88F0-E2FE19871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437" y="2112721"/>
            <a:ext cx="3494911" cy="1504604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333"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D87425F4-A309-21E8-AD9E-187EDDF4F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69486" y="1314647"/>
            <a:ext cx="3528340" cy="2383591"/>
          </a:xfrm>
          <a:prstGeom prst="bentArrow">
            <a:avLst>
              <a:gd name="adj1" fmla="val 25000"/>
              <a:gd name="adj2" fmla="val 0"/>
              <a:gd name="adj3" fmla="val 25000"/>
              <a:gd name="adj4" fmla="val 12302"/>
            </a:avLst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8" name="Arrow: U-Turn 27">
            <a:extLst>
              <a:ext uri="{FF2B5EF4-FFF2-40B4-BE49-F238E27FC236}">
                <a16:creationId xmlns:a16="http://schemas.microsoft.com/office/drawing/2014/main" id="{DF180DA9-1FA8-89A2-6ADD-F9CE7474A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98826" y="304802"/>
            <a:ext cx="597173" cy="1009845"/>
          </a:xfrm>
          <a:prstGeom prst="uturnArrow">
            <a:avLst>
              <a:gd name="adj1" fmla="val 0"/>
              <a:gd name="adj2" fmla="val 0"/>
              <a:gd name="adj3" fmla="val 0"/>
              <a:gd name="adj4" fmla="val 50000"/>
              <a:gd name="adj5" fmla="val 32964"/>
            </a:avLst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910B89-D595-9163-C735-BEC27695F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0116" y="6363541"/>
            <a:ext cx="0" cy="494459"/>
          </a:xfrm>
          <a:prstGeom prst="straightConnector1">
            <a:avLst/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Google Shape;84;p16">
            <a:extLst>
              <a:ext uri="{FF2B5EF4-FFF2-40B4-BE49-F238E27FC236}">
                <a16:creationId xmlns:a16="http://schemas.microsoft.com/office/drawing/2014/main" id="{8E7A2B80-0948-97B9-AC9D-301C1591A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42003" y="641711"/>
            <a:ext cx="4884389" cy="5721828"/>
          </a:xfrm>
          <a:prstGeom prst="roundRect">
            <a:avLst>
              <a:gd name="adj" fmla="val 3592"/>
            </a:avLst>
          </a:prstGeom>
          <a:solidFill>
            <a:srgbClr val="5D4F92">
              <a:alpha val="42000"/>
            </a:srgbClr>
          </a:solidFill>
        </p:spPr>
        <p:txBody>
          <a:bodyPr spcFirstLastPara="1" wrap="square" lIns="45700" tIns="18275" rIns="45700" bIns="18275" anchor="ctr" anchorCtr="0">
            <a:noAutofit/>
          </a:bodyPr>
          <a:lstStyle>
            <a:lvl1pPr marL="368291" lvl="0" indent="-36829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21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4B9BB-8F9D-370C-07BF-D3A8713F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12" t="-859" b="-498"/>
          <a:stretch/>
        </p:blipFill>
        <p:spPr>
          <a:xfrm flipV="1">
            <a:off x="11015331" y="532191"/>
            <a:ext cx="1176669" cy="5793620"/>
          </a:xfrm>
          <a:custGeom>
            <a:avLst/>
            <a:gdLst>
              <a:gd name="connsiteX0" fmla="*/ 0 w 3915966"/>
              <a:gd name="connsiteY0" fmla="*/ 2085975 h 2085975"/>
              <a:gd name="connsiteX1" fmla="*/ 3915966 w 3915966"/>
              <a:gd name="connsiteY1" fmla="*/ 2085975 h 2085975"/>
              <a:gd name="connsiteX2" fmla="*/ 3915966 w 3915966"/>
              <a:gd name="connsiteY2" fmla="*/ 0 h 2085975"/>
              <a:gd name="connsiteX3" fmla="*/ 0 w 3915966"/>
              <a:gd name="connsiteY3" fmla="*/ 0 h 208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5966" h="2085975">
                <a:moveTo>
                  <a:pt x="0" y="2085975"/>
                </a:moveTo>
                <a:lnTo>
                  <a:pt x="3915966" y="2085975"/>
                </a:lnTo>
                <a:lnTo>
                  <a:pt x="391596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6452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Sections" preserve="1" userDrawn="1">
  <p:cSld name="1_Four Sectio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 idx="15"/>
          </p:nvPr>
        </p:nvSpPr>
        <p:spPr>
          <a:xfrm>
            <a:off x="558001" y="304769"/>
            <a:ext cx="11136159" cy="713523"/>
          </a:xfrm>
          <a:prstGeom prst="rect">
            <a:avLst/>
          </a:prstGeom>
        </p:spPr>
        <p:txBody>
          <a:bodyPr spcFirstLastPara="1" wrap="square" lIns="0" tIns="18275" rIns="0" bIns="18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>
            <a:spLocks noGrp="1"/>
          </p:cNvSpPr>
          <p:nvPr>
            <p:ph type="pic" idx="5"/>
          </p:nvPr>
        </p:nvSpPr>
        <p:spPr>
          <a:xfrm>
            <a:off x="0" y="1110227"/>
            <a:ext cx="3043600" cy="18531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D0AEF3-20C9-E36E-10B3-45993C86A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504317"/>
            <a:ext cx="3048000" cy="2291203"/>
            <a:chOff x="0" y="1878238"/>
            <a:chExt cx="2286000" cy="1718402"/>
          </a:xfrm>
        </p:grpSpPr>
        <p:sp>
          <p:nvSpPr>
            <p:cNvPr id="133" name="Google Shape;133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" name="Google Shape;115;p18">
              <a:extLst>
                <a:ext uri="{FF2B5EF4-FFF2-40B4-BE49-F238E27FC236}">
                  <a16:creationId xmlns:a16="http://schemas.microsoft.com/office/drawing/2014/main" id="{2CABBAFB-D7E4-4946-8936-326967B61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25202" y="1878238"/>
              <a:ext cx="720446" cy="718973"/>
              <a:chOff x="8210789" y="6930887"/>
              <a:chExt cx="1081200" cy="1080600"/>
            </a:xfrm>
          </p:grpSpPr>
          <p:sp>
            <p:nvSpPr>
              <p:cNvPr id="40" name="Google Shape;116;p18">
                <a:extLst>
                  <a:ext uri="{FF2B5EF4-FFF2-40B4-BE49-F238E27FC236}">
                    <a16:creationId xmlns:a16="http://schemas.microsoft.com/office/drawing/2014/main" id="{927C82E0-53EB-9E40-B93B-79D8C7C49530}"/>
                  </a:ext>
                </a:extLst>
              </p:cNvPr>
              <p:cNvSpPr/>
              <p:nvPr/>
            </p:nvSpPr>
            <p:spPr>
              <a:xfrm>
                <a:off x="8210789" y="6930887"/>
                <a:ext cx="1081200" cy="10806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17;p18">
                <a:extLst>
                  <a:ext uri="{FF2B5EF4-FFF2-40B4-BE49-F238E27FC236}">
                    <a16:creationId xmlns:a16="http://schemas.microsoft.com/office/drawing/2014/main" id="{33518440-89C6-C546-AC7B-32EBE9911FC2}"/>
                  </a:ext>
                </a:extLst>
              </p:cNvPr>
              <p:cNvSpPr/>
              <p:nvPr/>
            </p:nvSpPr>
            <p:spPr>
              <a:xfrm>
                <a:off x="8393115" y="7113123"/>
                <a:ext cx="716700" cy="7164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" name="Google Shape;122;p18">
            <a:extLst>
              <a:ext uri="{FF2B5EF4-FFF2-40B4-BE49-F238E27FC236}">
                <a16:creationId xmlns:a16="http://schemas.microsoft.com/office/drawing/2014/main" id="{770EE0F9-203B-9148-A3BA-831953FEF71D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1208667" y="2745066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451104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3"/>
          </p:nvPr>
        </p:nvSpPr>
        <p:spPr>
          <a:xfrm>
            <a:off x="451104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888B4-45D0-5024-C25B-EFA6D164C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043533" y="2502357"/>
            <a:ext cx="3048000" cy="2293163"/>
            <a:chOff x="2282650" y="1876768"/>
            <a:chExt cx="2286000" cy="1719872"/>
          </a:xfrm>
        </p:grpSpPr>
        <p:sp>
          <p:nvSpPr>
            <p:cNvPr id="132" name="Google Shape;132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82650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0DF5EDE-E7F7-6146-AC08-AF6188817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3068238" y="1876768"/>
              <a:ext cx="720300" cy="719400"/>
              <a:chOff x="3068238" y="1382291"/>
              <a:chExt cx="720300" cy="719400"/>
            </a:xfrm>
          </p:grpSpPr>
          <p:sp>
            <p:nvSpPr>
              <p:cNvPr id="134" name="Google Shape;134;p19"/>
              <p:cNvSpPr/>
              <p:nvPr/>
            </p:nvSpPr>
            <p:spPr>
              <a:xfrm>
                <a:off x="3068238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9"/>
              <p:cNvSpPr/>
              <p:nvPr userDrawn="1"/>
            </p:nvSpPr>
            <p:spPr>
              <a:xfrm>
                <a:off x="3190019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58C728-B08C-223E-4D1B-66EB88D64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0911" y="2502357"/>
            <a:ext cx="3048000" cy="2293163"/>
            <a:chOff x="4568183" y="1876768"/>
            <a:chExt cx="2286000" cy="1719872"/>
          </a:xfrm>
        </p:grpSpPr>
        <p:sp>
          <p:nvSpPr>
            <p:cNvPr id="131" name="Google Shape;131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68183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6A37C7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2153F02-68F3-1F42-A78B-072046EC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357600" y="1876768"/>
              <a:ext cx="720300" cy="719400"/>
              <a:chOff x="5357600" y="1382291"/>
              <a:chExt cx="720300" cy="719400"/>
            </a:xfrm>
          </p:grpSpPr>
          <p:sp>
            <p:nvSpPr>
              <p:cNvPr id="138" name="Google Shape;138;p19"/>
              <p:cNvSpPr/>
              <p:nvPr/>
            </p:nvSpPr>
            <p:spPr>
              <a:xfrm>
                <a:off x="5357600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5479381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22DEE5-5AA0-E252-08EF-A18B4CD3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43381" y="2502357"/>
            <a:ext cx="3048000" cy="2293163"/>
            <a:chOff x="6857536" y="1876768"/>
            <a:chExt cx="2286000" cy="1719872"/>
          </a:xfrm>
        </p:grpSpPr>
        <p:sp>
          <p:nvSpPr>
            <p:cNvPr id="130" name="Google Shape;130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57536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2775DA-4DCB-AD4E-B04F-182EF29AE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645560" y="1876768"/>
              <a:ext cx="720300" cy="719400"/>
              <a:chOff x="7645560" y="1382291"/>
              <a:chExt cx="720300" cy="719400"/>
            </a:xfrm>
          </p:grpSpPr>
          <p:sp>
            <p:nvSpPr>
              <p:cNvPr id="136" name="Google Shape;136;p19"/>
              <p:cNvSpPr/>
              <p:nvPr/>
            </p:nvSpPr>
            <p:spPr>
              <a:xfrm>
                <a:off x="7645560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7767340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" name="Google Shape;122;p18">
            <a:extLst>
              <a:ext uri="{FF2B5EF4-FFF2-40B4-BE49-F238E27FC236}">
                <a16:creationId xmlns:a16="http://schemas.microsoft.com/office/drawing/2014/main" id="{257D24F3-611A-FCC2-A794-C0EA49B74D6D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28966" y="2745066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7"/>
          </p:nvPr>
        </p:nvSpPr>
        <p:spPr>
          <a:xfrm>
            <a:off x="3596637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8"/>
          </p:nvPr>
        </p:nvSpPr>
        <p:spPr>
          <a:xfrm>
            <a:off x="3596637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2" name="Google Shape;129;p19">
            <a:extLst>
              <a:ext uri="{FF2B5EF4-FFF2-40B4-BE49-F238E27FC236}">
                <a16:creationId xmlns:a16="http://schemas.microsoft.com/office/drawing/2014/main" id="{183614BC-81FB-DD41-94B5-38C9366C2FD7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43533" y="5000075"/>
            <a:ext cx="3043600" cy="1857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Google Shape;129;p19">
            <a:extLst>
              <a:ext uri="{FF2B5EF4-FFF2-40B4-BE49-F238E27FC236}">
                <a16:creationId xmlns:a16="http://schemas.microsoft.com/office/drawing/2014/main" id="{D02644DB-3AB0-6A40-906C-1B97F6BB74DF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090911" y="1110227"/>
            <a:ext cx="3043600" cy="18531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Google Shape;122;p18">
            <a:extLst>
              <a:ext uri="{FF2B5EF4-FFF2-40B4-BE49-F238E27FC236}">
                <a16:creationId xmlns:a16="http://schemas.microsoft.com/office/drawing/2014/main" id="{8125D358-82E1-5146-9868-59151E4787F5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385101" y="2743391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9"/>
          </p:nvPr>
        </p:nvSpPr>
        <p:spPr>
          <a:xfrm>
            <a:off x="6547104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20"/>
          </p:nvPr>
        </p:nvSpPr>
        <p:spPr>
          <a:xfrm>
            <a:off x="6547104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0" name="Google Shape;122;p18">
            <a:extLst>
              <a:ext uri="{FF2B5EF4-FFF2-40B4-BE49-F238E27FC236}">
                <a16:creationId xmlns:a16="http://schemas.microsoft.com/office/drawing/2014/main" id="{D612543C-1131-2740-B754-942B3C674732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10435714" y="2743391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21"/>
          </p:nvPr>
        </p:nvSpPr>
        <p:spPr>
          <a:xfrm>
            <a:off x="9595104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22"/>
          </p:nvPr>
        </p:nvSpPr>
        <p:spPr>
          <a:xfrm>
            <a:off x="9595104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" name="Google Shape;129;p19">
            <a:extLst>
              <a:ext uri="{FF2B5EF4-FFF2-40B4-BE49-F238E27FC236}">
                <a16:creationId xmlns:a16="http://schemas.microsoft.com/office/drawing/2014/main" id="{DE9CF3D8-208C-EF41-A2C5-9CB01676BFCD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9147781" y="5000075"/>
            <a:ext cx="3043600" cy="1857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2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5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6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4"/>
            <a:ext cx="11018520" cy="5539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3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5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3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438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Features" preserve="1" userDrawn="1">
  <p:cSld name="1_Three Feature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3EB9D9-6A50-217C-4FBA-3F7BF6C6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396268"/>
            <a:ext cx="12381657" cy="8254440"/>
            <a:chOff x="0" y="-1047201"/>
            <a:chExt cx="9286243" cy="6190830"/>
          </a:xfrm>
        </p:grpSpPr>
        <p:cxnSp>
          <p:nvCxnSpPr>
            <p:cNvPr id="177" name="Google Shape;177;p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5E3903-7657-27AD-96AA-DB6E07D9B62F}"/>
                </a:ext>
              </a:extLst>
            </p:cNvPr>
            <p:cNvGrpSpPr/>
            <p:nvPr userDrawn="1"/>
          </p:nvGrpSpPr>
          <p:grpSpPr>
            <a:xfrm>
              <a:off x="0" y="-1047201"/>
              <a:ext cx="9286243" cy="6190830"/>
              <a:chOff x="0" y="-1047201"/>
              <a:chExt cx="9286243" cy="6190830"/>
            </a:xfrm>
          </p:grpSpPr>
          <p:pic>
            <p:nvPicPr>
              <p:cNvPr id="160" name="Google Shape;160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23874" y="-1047201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" name="Google Shape;161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048002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2000">
                    <a:srgbClr val="9477E2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96004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352559"/>
                  </a:gs>
                  <a:gs pos="2000">
                    <a:srgbClr val="352559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" name="Google Shape;164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1026526" y="2558754"/>
                <a:ext cx="940705" cy="938664"/>
                <a:chOff x="6104965" y="2265289"/>
                <a:chExt cx="1855800" cy="1855800"/>
              </a:xfrm>
            </p:grpSpPr>
            <p:sp>
              <p:nvSpPr>
                <p:cNvPr id="165" name="Google Shape;165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1F9CF0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20"/>
                <p:cNvSpPr/>
                <p:nvPr/>
              </p:nvSpPr>
              <p:spPr>
                <a:xfrm>
                  <a:off x="6326459" y="2482124"/>
                  <a:ext cx="1422000" cy="14220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68" name="Google Shape;168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50356" y="0"/>
                <a:ext cx="3587500" cy="30280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9" name="Google Shape;169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4094240" y="2556866"/>
                <a:ext cx="940148" cy="938664"/>
                <a:chOff x="6104965" y="2265289"/>
                <a:chExt cx="1855800" cy="1855800"/>
              </a:xfrm>
            </p:grpSpPr>
            <p:sp>
              <p:nvSpPr>
                <p:cNvPr id="170" name="Google Shape;170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9477E2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1067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20"/>
                <p:cNvSpPr/>
                <p:nvPr/>
              </p:nvSpPr>
              <p:spPr>
                <a:xfrm>
                  <a:off x="6326458" y="2482124"/>
                  <a:ext cx="1422000" cy="1422000"/>
                </a:xfrm>
                <a:prstGeom prst="ellipse">
                  <a:avLst/>
                </a:prstGeom>
                <a:solidFill>
                  <a:srgbClr val="9477E2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1067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9477E2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1067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" name="Google Shape;173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7149441" y="2559599"/>
                <a:ext cx="940148" cy="938664"/>
                <a:chOff x="6104965" y="2265289"/>
                <a:chExt cx="1855800" cy="1855800"/>
              </a:xfrm>
            </p:grpSpPr>
            <p:sp>
              <p:nvSpPr>
                <p:cNvPr id="174" name="Google Shape;174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8661C5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6326458" y="2482124"/>
                  <a:ext cx="1422000" cy="1422000"/>
                </a:xfrm>
                <a:prstGeom prst="ellipse">
                  <a:avLst/>
                </a:prstGeom>
                <a:solidFill>
                  <a:srgbClr val="8661C5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8661C5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37" name="Google Shape;67;p15">
                <a:extLst>
                  <a:ext uri="{FF2B5EF4-FFF2-40B4-BE49-F238E27FC236}">
                    <a16:creationId xmlns:a16="http://schemas.microsoft.com/office/drawing/2014/main" id="{D78CD110-237A-5F43-8A7B-221443C4F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2" name="Google Shape;120;p18">
            <a:extLst>
              <a:ext uri="{FF2B5EF4-FFF2-40B4-BE49-F238E27FC236}">
                <a16:creationId xmlns:a16="http://schemas.microsoft.com/office/drawing/2014/main" id="{E7A6AB27-0469-C841-892F-B81BA6322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792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 lang="en-US"/>
          </a:p>
        </p:txBody>
      </p:sp>
      <p:sp>
        <p:nvSpPr>
          <p:cNvPr id="33" name="Google Shape;122;p18">
            <a:extLst>
              <a:ext uri="{FF2B5EF4-FFF2-40B4-BE49-F238E27FC236}">
                <a16:creationId xmlns:a16="http://schemas.microsoft.com/office/drawing/2014/main" id="{CCD79018-57BD-894A-9B47-70A12FA8EE6C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1757271" y="3798882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7"/>
          </p:nvPr>
        </p:nvSpPr>
        <p:spPr>
          <a:xfrm>
            <a:off x="903928" y="4876800"/>
            <a:ext cx="2239696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6"/>
          </p:nvPr>
        </p:nvSpPr>
        <p:spPr>
          <a:xfrm>
            <a:off x="670560" y="5218176"/>
            <a:ext cx="27312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4" name="Google Shape;122;p18">
            <a:extLst>
              <a:ext uri="{FF2B5EF4-FFF2-40B4-BE49-F238E27FC236}">
                <a16:creationId xmlns:a16="http://schemas.microsoft.com/office/drawing/2014/main" id="{3821B06F-3407-5C43-AD89-CD938462AD20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847186" y="3796365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9"/>
          </p:nvPr>
        </p:nvSpPr>
        <p:spPr>
          <a:xfrm>
            <a:off x="4730112" y="4876800"/>
            <a:ext cx="273158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8"/>
          </p:nvPr>
        </p:nvSpPr>
        <p:spPr>
          <a:xfrm>
            <a:off x="4730496" y="5218176"/>
            <a:ext cx="27312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" name="Google Shape;122;p18">
            <a:extLst>
              <a:ext uri="{FF2B5EF4-FFF2-40B4-BE49-F238E27FC236}">
                <a16:creationId xmlns:a16="http://schemas.microsoft.com/office/drawing/2014/main" id="{86A4FF54-90AF-1547-A759-FE79ACB06627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920787" y="3800008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4"/>
          </p:nvPr>
        </p:nvSpPr>
        <p:spPr>
          <a:xfrm>
            <a:off x="8884668" y="4888992"/>
            <a:ext cx="254234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3"/>
          </p:nvPr>
        </p:nvSpPr>
        <p:spPr>
          <a:xfrm>
            <a:off x="8790227" y="5230368"/>
            <a:ext cx="27312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6" name="Google Shape;268;p27">
            <a:extLst>
              <a:ext uri="{FF2B5EF4-FFF2-40B4-BE49-F238E27FC236}">
                <a16:creationId xmlns:a16="http://schemas.microsoft.com/office/drawing/2014/main" id="{7E4BF4A8-E0B6-8242-AC99-775A759DE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3132BE3B-2C8F-7CEA-5C0E-84BAF2966418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232164561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F" preserve="1" userDrawn="1">
  <p:cSld name="1_Subsection Cover F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916E6B-130A-702E-A467-CC8CFED6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55011" y="-1630733"/>
            <a:ext cx="15784244" cy="11885076"/>
            <a:chOff x="-1166259" y="-1223050"/>
            <a:chExt cx="11838183" cy="8913807"/>
          </a:xfrm>
        </p:grpSpPr>
        <p:pic>
          <p:nvPicPr>
            <p:cNvPr id="199" name="Google Shape;199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166259" y="-1223050"/>
              <a:ext cx="5138468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31227" y="647439"/>
              <a:ext cx="6414300" cy="6404400"/>
            </a:xfrm>
            <a:prstGeom prst="ellipse">
              <a:avLst/>
            </a:prstGeom>
            <a:gradFill>
              <a:gsLst>
                <a:gs pos="0">
                  <a:srgbClr val="1F9CF0"/>
                </a:gs>
                <a:gs pos="72000">
                  <a:srgbClr val="007ACC">
                    <a:alpha val="23529"/>
                  </a:srgbClr>
                </a:gs>
                <a:gs pos="100000">
                  <a:srgbClr val="007ACC">
                    <a:alpha val="23529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45041" y="230188"/>
              <a:ext cx="1103700" cy="1102200"/>
            </a:xfrm>
            <a:prstGeom prst="ellipse">
              <a:avLst/>
            </a:prstGeom>
            <a:gradFill>
              <a:gsLst>
                <a:gs pos="0">
                  <a:srgbClr val="D59DFF">
                    <a:alpha val="21960"/>
                  </a:srgbClr>
                </a:gs>
                <a:gs pos="100000">
                  <a:srgbClr val="161828">
                    <a:alpha val="5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4082" y="2640400"/>
              <a:ext cx="1610051" cy="19857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196;p21">
            <a:extLst>
              <a:ext uri="{FF2B5EF4-FFF2-40B4-BE49-F238E27FC236}">
                <a16:creationId xmlns:a16="http://schemas.microsoft.com/office/drawing/2014/main" id="{21617290-5BA6-E043-927A-954A333996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97;p21">
            <a:extLst>
              <a:ext uri="{FF2B5EF4-FFF2-40B4-BE49-F238E27FC236}">
                <a16:creationId xmlns:a16="http://schemas.microsoft.com/office/drawing/2014/main" id="{2198EE9C-6D95-BE49-B93E-3C11A582D7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7" y="1143000"/>
            <a:ext cx="5364399" cy="78327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133" dirty="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438088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D" preserve="1" userDrawn="1">
  <p:cSld name="1_Subsection Cover D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FD604D-9926-8834-9CD8-C9BCCDD13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846384" y="-840650"/>
            <a:ext cx="17075616" cy="11094993"/>
            <a:chOff x="-2134788" y="-630488"/>
            <a:chExt cx="12806712" cy="8321245"/>
          </a:xfrm>
        </p:grpSpPr>
        <p:sp>
          <p:nvSpPr>
            <p:cNvPr id="210" name="Google Shape;210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2134788" y="232333"/>
              <a:ext cx="6089700" cy="6080400"/>
            </a:xfrm>
            <a:prstGeom prst="ellipse">
              <a:avLst/>
            </a:prstGeom>
            <a:gradFill>
              <a:gsLst>
                <a:gs pos="0">
                  <a:srgbClr val="8661C5">
                    <a:alpha val="0"/>
                  </a:srgbClr>
                </a:gs>
                <a:gs pos="100000">
                  <a:srgbClr val="16182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31227" y="-630488"/>
              <a:ext cx="6414300" cy="64044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72000">
                  <a:srgbClr val="9477E2">
                    <a:alpha val="50196"/>
                  </a:srgbClr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2" name="Google Shape;212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94296" y="370372"/>
              <a:ext cx="1612500" cy="1609800"/>
            </a:xfrm>
            <a:prstGeom prst="ellipse">
              <a:avLst/>
            </a:prstGeom>
            <a:gradFill>
              <a:gsLst>
                <a:gs pos="0">
                  <a:srgbClr val="8661C5">
                    <a:alpha val="0"/>
                  </a:srgbClr>
                </a:gs>
                <a:gs pos="100000">
                  <a:srgbClr val="16182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4" name="Google Shape;214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75884" y="292420"/>
              <a:ext cx="608700" cy="607800"/>
            </a:xfrm>
            <a:prstGeom prst="ellipse">
              <a:avLst/>
            </a:prstGeom>
            <a:gradFill>
              <a:gsLst>
                <a:gs pos="0">
                  <a:srgbClr val="007ACC">
                    <a:alpha val="14901"/>
                  </a:srgbClr>
                </a:gs>
                <a:gs pos="100000">
                  <a:srgbClr val="1F9CF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7" name="Google Shape;217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196;p21">
            <a:extLst>
              <a:ext uri="{FF2B5EF4-FFF2-40B4-BE49-F238E27FC236}">
                <a16:creationId xmlns:a16="http://schemas.microsoft.com/office/drawing/2014/main" id="{0D5A692D-5E2C-3545-9A63-90E5192CE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97;p21">
            <a:extLst>
              <a:ext uri="{FF2B5EF4-FFF2-40B4-BE49-F238E27FC236}">
                <a16:creationId xmlns:a16="http://schemas.microsoft.com/office/drawing/2014/main" id="{50A9DFC3-AEA3-C846-8DCB-4FA6A6FC54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8" y="1200293"/>
            <a:ext cx="5364400" cy="72598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2133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4810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A" preserve="1" userDrawn="1">
  <p:cSld name="1_Subsection Cover A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0C5A5C-CF9A-B033-D286-24B1068EA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18440" y="1"/>
            <a:ext cx="16410440" cy="6858001"/>
            <a:chOff x="-3163830" y="0"/>
            <a:chExt cx="12307830" cy="5143501"/>
          </a:xfrm>
        </p:grpSpPr>
        <p:cxnSp>
          <p:nvCxnSpPr>
            <p:cNvPr id="10" name="Google Shape;67;p15">
              <a:extLst>
                <a:ext uri="{FF2B5EF4-FFF2-40B4-BE49-F238E27FC236}">
                  <a16:creationId xmlns:a16="http://schemas.microsoft.com/office/drawing/2014/main" id="{D0C05BEA-A12F-824C-AF6C-CA9F6A8FC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21" name="Google Shape;221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20700" y="0"/>
              <a:ext cx="6323300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63830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" name="Google Shape;196;p21">
            <a:extLst>
              <a:ext uri="{FF2B5EF4-FFF2-40B4-BE49-F238E27FC236}">
                <a16:creationId xmlns:a16="http://schemas.microsoft.com/office/drawing/2014/main" id="{DD23A2E5-7DF9-3E42-8FF7-1F52FA94B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" name="Google Shape;197;p21">
            <a:extLst>
              <a:ext uri="{FF2B5EF4-FFF2-40B4-BE49-F238E27FC236}">
                <a16:creationId xmlns:a16="http://schemas.microsoft.com/office/drawing/2014/main" id="{E86E1330-9ED2-2645-B516-145C6EB98F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8" y="1193800"/>
            <a:ext cx="5364400" cy="73247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133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16CEFC58-91BA-EBE3-9088-8B6DABA6FDB9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278251257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C" preserve="1" userDrawn="1">
  <p:cSld name="1_Subsection Cover C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DDDB32-C31D-CB0C-9C98-E26065D2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18440" y="0"/>
            <a:ext cx="16409511" cy="6858003"/>
            <a:chOff x="-3163830" y="0"/>
            <a:chExt cx="12307133" cy="5143502"/>
          </a:xfrm>
        </p:grpSpPr>
        <p:cxnSp>
          <p:nvCxnSpPr>
            <p:cNvPr id="13" name="Google Shape;67;p15">
              <a:extLst>
                <a:ext uri="{FF2B5EF4-FFF2-40B4-BE49-F238E27FC236}">
                  <a16:creationId xmlns:a16="http://schemas.microsoft.com/office/drawing/2014/main" id="{B3289E93-2F80-8F42-82CE-264F7C038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8" name="Google Shape;608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50166" y="4900823"/>
              <a:ext cx="3595800" cy="1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900" tIns="21450" rIns="42900" bIns="2145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" sz="667" b="0" i="0">
                  <a:solidFill>
                    <a:schemeClr val="lt1"/>
                  </a:solidFill>
                  <a:latin typeface="Segoe UI" panose="020B0502040204020203" pitchFamily="34" charset="0"/>
                  <a:ea typeface="Helvetica Neue"/>
                  <a:cs typeface="Helvetica Neue"/>
                  <a:sym typeface="Helvetica Neue"/>
                </a:rPr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t>‹#›</a:t>
              </a:fld>
              <a:endParaRPr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09" name="Google Shape;609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10" name="Google Shape;610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58495" y="0"/>
              <a:ext cx="6275788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63830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96;p21">
            <a:extLst>
              <a:ext uri="{FF2B5EF4-FFF2-40B4-BE49-F238E27FC236}">
                <a16:creationId xmlns:a16="http://schemas.microsoft.com/office/drawing/2014/main" id="{6FAE51A8-BD8E-3E44-B52C-3D0D2FEA3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97;p21">
            <a:extLst>
              <a:ext uri="{FF2B5EF4-FFF2-40B4-BE49-F238E27FC236}">
                <a16:creationId xmlns:a16="http://schemas.microsoft.com/office/drawing/2014/main" id="{7547AEDB-C4CC-B049-8D2A-220A88AC25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8" y="1257603"/>
            <a:ext cx="5364400" cy="668669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lang="en-US" sz="2133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 lang="en-US"/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1C0BF4DA-A5D7-527F-E936-D6BE3FC225EF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19868286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-LinkedIn (4)" preserve="1" userDrawn="1">
  <p:cSld name="1_People-LinkedIn (4)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78F2B-7ADC-0958-7AA6-24B6884E1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353397" y="1"/>
            <a:ext cx="16544468" cy="6858001"/>
            <a:chOff x="-3265048" y="0"/>
            <a:chExt cx="12408351" cy="5143501"/>
          </a:xfrm>
        </p:grpSpPr>
        <p:pic>
          <p:nvPicPr>
            <p:cNvPr id="228" name="Google Shape;228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57360" y="0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265048" y="108263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69512" y="2393959"/>
              <a:ext cx="1889100" cy="2172300"/>
            </a:xfrm>
            <a:prstGeom prst="rect">
              <a:avLst/>
            </a:prstGeom>
            <a:gradFill>
              <a:gsLst>
                <a:gs pos="0">
                  <a:srgbClr val="8661C5"/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15351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49705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5473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49740" y="4182769"/>
              <a:ext cx="1889100" cy="385800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15463" y="4184951"/>
              <a:ext cx="1889080" cy="381697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69547" y="4186978"/>
              <a:ext cx="1889080" cy="379728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84095" y="4180741"/>
              <a:ext cx="1892461" cy="385916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" name="Google Shape;67;p15">
              <a:extLst>
                <a:ext uri="{FF2B5EF4-FFF2-40B4-BE49-F238E27FC236}">
                  <a16:creationId xmlns:a16="http://schemas.microsoft.com/office/drawing/2014/main" id="{D3AEE409-2C09-0B44-9722-66FE7D0E0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" name="Google Shape;262;p26">
            <a:extLst>
              <a:ext uri="{FF2B5EF4-FFF2-40B4-BE49-F238E27FC236}">
                <a16:creationId xmlns:a16="http://schemas.microsoft.com/office/drawing/2014/main" id="{4CD789D4-8522-B2D3-95F4-34B3B0D7B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127" y="91966"/>
            <a:ext cx="5364400" cy="1706881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>
            <a:spLocks noGrp="1"/>
          </p:cNvSpPr>
          <p:nvPr>
            <p:ph type="pic" idx="2"/>
          </p:nvPr>
        </p:nvSpPr>
        <p:spPr>
          <a:xfrm>
            <a:off x="1060704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1"/>
          </p:nvPr>
        </p:nvSpPr>
        <p:spPr>
          <a:xfrm>
            <a:off x="91440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47" name="Google Shape;247;p25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437" y="5733397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body" idx="6"/>
          </p:nvPr>
        </p:nvSpPr>
        <p:spPr>
          <a:xfrm>
            <a:off x="1377696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41;p25">
            <a:extLst>
              <a:ext uri="{FF2B5EF4-FFF2-40B4-BE49-F238E27FC236}">
                <a16:creationId xmlns:a16="http://schemas.microsoft.com/office/drawing/2014/main" id="{142531D6-B640-1B4A-ACA4-7F77C49FF2CB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688940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13"/>
          </p:nvPr>
        </p:nvSpPr>
        <p:spPr>
          <a:xfrm>
            <a:off x="353568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5" name="Google Shape;235;p25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1794" y="5736100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>
            <a:spLocks noGrp="1"/>
          </p:cNvSpPr>
          <p:nvPr>
            <p:ph type="body" idx="7"/>
          </p:nvPr>
        </p:nvSpPr>
        <p:spPr>
          <a:xfrm>
            <a:off x="3986784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241;p25">
            <a:extLst>
              <a:ext uri="{FF2B5EF4-FFF2-40B4-BE49-F238E27FC236}">
                <a16:creationId xmlns:a16="http://schemas.microsoft.com/office/drawing/2014/main" id="{2C173A1D-BB63-5640-BB62-7AD820030C4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309801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14"/>
          </p:nvPr>
        </p:nvSpPr>
        <p:spPr>
          <a:xfrm>
            <a:off x="615696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7" name="Google Shape;237;p25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610" y="5739009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>
            <a:spLocks noGrp="1"/>
          </p:cNvSpPr>
          <p:nvPr>
            <p:ph type="body" idx="8"/>
          </p:nvPr>
        </p:nvSpPr>
        <p:spPr>
          <a:xfrm>
            <a:off x="6608064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241;p25">
            <a:extLst>
              <a:ext uri="{FF2B5EF4-FFF2-40B4-BE49-F238E27FC236}">
                <a16:creationId xmlns:a16="http://schemas.microsoft.com/office/drawing/2014/main" id="{A8662F1C-F639-0647-953E-6AF9B3C4E108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8915349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5"/>
          </p:nvPr>
        </p:nvSpPr>
        <p:spPr>
          <a:xfrm>
            <a:off x="877824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9" name="Google Shape;239;p25" descr="LinkedIn logo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2014" y="5741713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>
            <a:spLocks noGrp="1"/>
          </p:cNvSpPr>
          <p:nvPr>
            <p:ph type="body" idx="9"/>
          </p:nvPr>
        </p:nvSpPr>
        <p:spPr>
          <a:xfrm>
            <a:off x="9217152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5F31D209-DE2E-1B4B-B119-6820B2255B10}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51107FF2-5A0E-1353-A98A-1F199F3FFECB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286511386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 Percent" preserve="1" userDrawn="1">
  <p:cSld name="1_Four Feature Percen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95B19D0-7CD6-23E0-32F2-108F153D8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8671" y="-4279726"/>
            <a:ext cx="15532933" cy="10618721"/>
            <a:chOff x="630203" y="-3181130"/>
            <a:chExt cx="11649700" cy="7964041"/>
          </a:xfrm>
        </p:grpSpPr>
        <p:cxnSp>
          <p:nvCxnSpPr>
            <p:cNvPr id="327" name="Google Shape;327;p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E9D2E6C-9D41-36F5-AE6A-96CFAE3B0E95}"/>
                </a:ext>
              </a:extLst>
            </p:cNvPr>
            <p:cNvGrpSpPr/>
            <p:nvPr userDrawn="1"/>
          </p:nvGrpSpPr>
          <p:grpSpPr>
            <a:xfrm>
              <a:off x="630203" y="-3181130"/>
              <a:ext cx="11649700" cy="7964041"/>
              <a:chOff x="630203" y="-3181130"/>
              <a:chExt cx="11649700" cy="7964041"/>
            </a:xfrm>
          </p:grpSpPr>
          <p:cxnSp>
            <p:nvCxnSpPr>
              <p:cNvPr id="320" name="Google Shape;320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3" name="Google Shape;323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29683" y="1571805"/>
                <a:ext cx="1085700" cy="1084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2000">
                    <a:srgbClr val="9477E2">
                      <a:alpha val="20000"/>
                    </a:srgbClr>
                  </a:gs>
                  <a:gs pos="100000">
                    <a:srgbClr val="1F9CF0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892589" y="2758634"/>
                <a:ext cx="814200" cy="8130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19C8EB"/>
                  </a:gs>
                  <a:gs pos="2000">
                    <a:srgbClr val="19C8EB"/>
                  </a:gs>
                  <a:gs pos="100000">
                    <a:srgbClr val="9477E2">
                      <a:alpha val="2000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078267" y="1029764"/>
                <a:ext cx="1628700" cy="16260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EC2B8C"/>
                  </a:gs>
                  <a:gs pos="2000">
                    <a:srgbClr val="EC2B8C"/>
                  </a:gs>
                  <a:gs pos="100000">
                    <a:srgbClr val="9477E2">
                      <a:alpha val="2000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29683" y="2758634"/>
                <a:ext cx="1357200" cy="1355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8" name="Google Shape;328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41229" y="2194917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9" name="Google Shape;329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795550" y="2202778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0" name="Google Shape;330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41229" y="3441072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1" name="Google Shape;331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795550" y="3448932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32" name="Google Shape;332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6293503" y="2234842"/>
                <a:ext cx="940705" cy="938664"/>
                <a:chOff x="6104965" y="2265289"/>
                <a:chExt cx="1855800" cy="1855800"/>
              </a:xfrm>
            </p:grpSpPr>
            <p:sp>
              <p:nvSpPr>
                <p:cNvPr id="333" name="Google Shape;333;p3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1F9CF0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30"/>
                <p:cNvSpPr/>
                <p:nvPr/>
              </p:nvSpPr>
              <p:spPr>
                <a:xfrm>
                  <a:off x="6326459" y="2482124"/>
                  <a:ext cx="1422000" cy="14220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3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36" name="Google Shape;336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78267" y="-3181130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17534" y="823098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0" name="Google Shape;340;p30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438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6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529;p35">
            <a:extLst>
              <a:ext uri="{FF2B5EF4-FFF2-40B4-BE49-F238E27FC236}">
                <a16:creationId xmlns:a16="http://schemas.microsoft.com/office/drawing/2014/main" id="{7BC10B83-334E-CA31-E327-359586F238C4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1121664" y="3108005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45" name="Google Shape;345;p30"/>
          <p:cNvSpPr txBox="1">
            <a:spLocks noGrp="1"/>
          </p:cNvSpPr>
          <p:nvPr>
            <p:ph type="body" idx="6"/>
          </p:nvPr>
        </p:nvSpPr>
        <p:spPr>
          <a:xfrm>
            <a:off x="1560576" y="3097245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13"/>
          </p:nvPr>
        </p:nvSpPr>
        <p:spPr>
          <a:xfrm>
            <a:off x="1560576" y="3377661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46" name="Google Shape;529;p35">
            <a:extLst>
              <a:ext uri="{FF2B5EF4-FFF2-40B4-BE49-F238E27FC236}">
                <a16:creationId xmlns:a16="http://schemas.microsoft.com/office/drawing/2014/main" id="{9E7EC705-9E42-4703-81F6-DF51ACEEDE7E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3727397" y="3108005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46" name="Google Shape;346;p30"/>
          <p:cNvSpPr txBox="1">
            <a:spLocks noGrp="1"/>
          </p:cNvSpPr>
          <p:nvPr>
            <p:ph type="body" idx="7"/>
          </p:nvPr>
        </p:nvSpPr>
        <p:spPr>
          <a:xfrm>
            <a:off x="4169664" y="3097245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body" idx="16"/>
          </p:nvPr>
        </p:nvSpPr>
        <p:spPr>
          <a:xfrm>
            <a:off x="4169664" y="3365469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5" name="Google Shape;529;p35">
            <a:extLst>
              <a:ext uri="{FF2B5EF4-FFF2-40B4-BE49-F238E27FC236}">
                <a16:creationId xmlns:a16="http://schemas.microsoft.com/office/drawing/2014/main" id="{47D20B33-4CCE-6357-77D9-C2A578FB684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121664" y="4770973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8"/>
          </p:nvPr>
        </p:nvSpPr>
        <p:spPr>
          <a:xfrm>
            <a:off x="1560576" y="4779741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body" idx="14"/>
          </p:nvPr>
        </p:nvSpPr>
        <p:spPr>
          <a:xfrm>
            <a:off x="1560576" y="5047965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7" name="Google Shape;529;p35">
            <a:extLst>
              <a:ext uri="{FF2B5EF4-FFF2-40B4-BE49-F238E27FC236}">
                <a16:creationId xmlns:a16="http://schemas.microsoft.com/office/drawing/2014/main" id="{3BE4CD98-91FB-1B51-5F85-8E6D84A6823C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3727397" y="4770973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48" name="Google Shape;348;p30"/>
          <p:cNvSpPr txBox="1">
            <a:spLocks noGrp="1"/>
          </p:cNvSpPr>
          <p:nvPr>
            <p:ph type="body" idx="9"/>
          </p:nvPr>
        </p:nvSpPr>
        <p:spPr>
          <a:xfrm>
            <a:off x="4169664" y="4767549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body" idx="15"/>
          </p:nvPr>
        </p:nvSpPr>
        <p:spPr>
          <a:xfrm>
            <a:off x="4169676" y="5047965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53" name="Google Shape;353;p30"/>
          <p:cNvSpPr txBox="1">
            <a:spLocks noGrp="1"/>
          </p:cNvSpPr>
          <p:nvPr>
            <p:ph type="title" idx="17"/>
          </p:nvPr>
        </p:nvSpPr>
        <p:spPr>
          <a:xfrm>
            <a:off x="7193280" y="1706880"/>
            <a:ext cx="987600" cy="54980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title" idx="18"/>
          </p:nvPr>
        </p:nvSpPr>
        <p:spPr>
          <a:xfrm>
            <a:off x="9668256" y="2340864"/>
            <a:ext cx="694800" cy="385785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529;p35">
            <a:extLst>
              <a:ext uri="{FF2B5EF4-FFF2-40B4-BE49-F238E27FC236}">
                <a16:creationId xmlns:a16="http://schemas.microsoft.com/office/drawing/2014/main" id="{5ED9FBF0-06E9-FA7C-58B6-99E0ACE40C3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802624" y="3389376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21"/>
          </p:nvPr>
        </p:nvSpPr>
        <p:spPr>
          <a:xfrm>
            <a:off x="7985760" y="4279392"/>
            <a:ext cx="500000" cy="26267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title" idx="20"/>
          </p:nvPr>
        </p:nvSpPr>
        <p:spPr>
          <a:xfrm>
            <a:off x="9814560" y="4657344"/>
            <a:ext cx="841200" cy="475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0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48A88F75-A722-557B-FF16-0D8D893D14D4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240544199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Photo Features" preserve="1" userDrawn="1">
  <p:cSld name="1_Three Photo Feature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E2A12B-1511-1ED8-9CEB-D63E1BD3A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85858" y="817737"/>
            <a:ext cx="20155953" cy="5559479"/>
            <a:chOff x="-2989394" y="613302"/>
            <a:chExt cx="15116965" cy="4169609"/>
          </a:xfrm>
        </p:grpSpPr>
        <p:cxnSp>
          <p:nvCxnSpPr>
            <p:cNvPr id="362" name="Google Shape;362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3" name="Google Shape;363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3666" y="4462608"/>
              <a:ext cx="2331900" cy="67500"/>
            </a:xfrm>
            <a:prstGeom prst="rect">
              <a:avLst/>
            </a:prstGeom>
            <a:gradFill>
              <a:gsLst>
                <a:gs pos="0">
                  <a:srgbClr val="EC2B8C"/>
                </a:gs>
                <a:gs pos="2000">
                  <a:srgbClr val="EC2B8C"/>
                </a:gs>
                <a:gs pos="99000">
                  <a:srgbClr val="9477E2"/>
                </a:gs>
                <a:gs pos="100000">
                  <a:srgbClr val="9477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06048" y="4462506"/>
              <a:ext cx="2331900" cy="67500"/>
            </a:xfrm>
            <a:prstGeom prst="rect">
              <a:avLst/>
            </a:prstGeom>
            <a:gradFill>
              <a:gsLst>
                <a:gs pos="0">
                  <a:srgbClr val="9477E2"/>
                </a:gs>
                <a:gs pos="100000">
                  <a:srgbClr val="5C30D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8427" y="4462507"/>
              <a:ext cx="2331900" cy="675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rgbClr val="0070C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6" name="Google Shape;366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5202" y="62180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989394" y="62180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Google Shape;67;p15">
              <a:extLst>
                <a:ext uri="{FF2B5EF4-FFF2-40B4-BE49-F238E27FC236}">
                  <a16:creationId xmlns:a16="http://schemas.microsoft.com/office/drawing/2014/main" id="{59EF79C9-532E-EB4D-88E4-C7C259E8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1292352" y="1121664"/>
            <a:ext cx="9595200" cy="560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4084320" y="57302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1"/>
          <p:cNvSpPr>
            <a:spLocks noGrp="1"/>
          </p:cNvSpPr>
          <p:nvPr>
            <p:ph type="pic" idx="2"/>
          </p:nvPr>
        </p:nvSpPr>
        <p:spPr>
          <a:xfrm>
            <a:off x="1280160" y="2097024"/>
            <a:ext cx="3133200" cy="198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73" name="Google Shape;373;p31"/>
          <p:cNvSpPr txBox="1">
            <a:spLocks noGrp="1"/>
          </p:cNvSpPr>
          <p:nvPr>
            <p:ph type="body" idx="5"/>
          </p:nvPr>
        </p:nvSpPr>
        <p:spPr>
          <a:xfrm>
            <a:off x="1721555" y="4255008"/>
            <a:ext cx="2268555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74" name="Google Shape;374;p31"/>
          <p:cNvSpPr txBox="1">
            <a:spLocks noGrp="1"/>
          </p:cNvSpPr>
          <p:nvPr>
            <p:ph type="body" idx="6"/>
          </p:nvPr>
        </p:nvSpPr>
        <p:spPr>
          <a:xfrm>
            <a:off x="1487424" y="4596384"/>
            <a:ext cx="2731200" cy="108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2" name="Google Shape;370;p31">
            <a:extLst>
              <a:ext uri="{FF2B5EF4-FFF2-40B4-BE49-F238E27FC236}">
                <a16:creationId xmlns:a16="http://schemas.microsoft.com/office/drawing/2014/main" id="{26B93829-5EF5-CA41-B05B-10A28F1A387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35424" y="2097024"/>
            <a:ext cx="3133200" cy="198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75" name="Google Shape;375;p31"/>
          <p:cNvSpPr txBox="1">
            <a:spLocks noGrp="1"/>
          </p:cNvSpPr>
          <p:nvPr>
            <p:ph type="body" idx="7"/>
          </p:nvPr>
        </p:nvSpPr>
        <p:spPr>
          <a:xfrm>
            <a:off x="4922944" y="4249364"/>
            <a:ext cx="234394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76" name="Google Shape;376;p31"/>
          <p:cNvSpPr txBox="1">
            <a:spLocks noGrp="1"/>
          </p:cNvSpPr>
          <p:nvPr>
            <p:ph type="body" idx="8"/>
          </p:nvPr>
        </p:nvSpPr>
        <p:spPr>
          <a:xfrm>
            <a:off x="4726508" y="4596384"/>
            <a:ext cx="2731200" cy="108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3" name="Google Shape;370;p31">
            <a:extLst>
              <a:ext uri="{FF2B5EF4-FFF2-40B4-BE49-F238E27FC236}">
                <a16:creationId xmlns:a16="http://schemas.microsoft.com/office/drawing/2014/main" id="{1487CB7F-B5A7-BD46-92B5-05371B90E3A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778496" y="2097024"/>
            <a:ext cx="3133200" cy="198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77" name="Google Shape;377;p31"/>
          <p:cNvSpPr txBox="1">
            <a:spLocks noGrp="1"/>
          </p:cNvSpPr>
          <p:nvPr>
            <p:ph type="body" idx="9"/>
          </p:nvPr>
        </p:nvSpPr>
        <p:spPr>
          <a:xfrm>
            <a:off x="7979184" y="4242816"/>
            <a:ext cx="272558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body" idx="13"/>
          </p:nvPr>
        </p:nvSpPr>
        <p:spPr>
          <a:xfrm>
            <a:off x="7973568" y="4584192"/>
            <a:ext cx="2731200" cy="108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4" name="Google Shape;268;p27">
            <a:extLst>
              <a:ext uri="{FF2B5EF4-FFF2-40B4-BE49-F238E27FC236}">
                <a16:creationId xmlns:a16="http://schemas.microsoft.com/office/drawing/2014/main" id="{F8758C0D-7D77-1D4E-AAC0-350EE46A5A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7CF0FB6F-7628-7889-F4E5-01D3A4EB79AC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243650412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ve Bars" preserve="1" userDrawn="1">
  <p:cSld name="1_Five Bar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A0049F-C128-6C1E-65AC-EACAE4F19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0271" y="260770"/>
            <a:ext cx="12204568" cy="6116445"/>
            <a:chOff x="630203" y="195577"/>
            <a:chExt cx="9153426" cy="4587334"/>
          </a:xfrm>
        </p:grpSpPr>
        <p:pic>
          <p:nvPicPr>
            <p:cNvPr id="383" name="Google Shape;383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1260" y="69240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42146" y="439574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1F9CF0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96129" y="195577"/>
              <a:ext cx="987842" cy="986358"/>
              <a:chOff x="6104965" y="2265289"/>
              <a:chExt cx="1855800" cy="1855800"/>
            </a:xfrm>
          </p:grpSpPr>
          <p:sp>
            <p:nvSpPr>
              <p:cNvPr id="386" name="Google Shape;38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1F9CF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1F9CF0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" name="Google Shape;38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9544" y="1304571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007ACC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" name="Google Shape;39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223528" y="1061877"/>
              <a:ext cx="987842" cy="986358"/>
              <a:chOff x="6104965" y="2265289"/>
              <a:chExt cx="1855800" cy="1855800"/>
            </a:xfrm>
          </p:grpSpPr>
          <p:sp>
            <p:nvSpPr>
              <p:cNvPr id="391" name="Google Shape;391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007AC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007ACC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007ACC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4" name="Google Shape;39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9544" y="3037169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8661C5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5" name="Google Shape;39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223528" y="2794475"/>
              <a:ext cx="987842" cy="986358"/>
              <a:chOff x="6104965" y="2265289"/>
              <a:chExt cx="1855800" cy="1855800"/>
            </a:xfrm>
          </p:grpSpPr>
          <p:sp>
            <p:nvSpPr>
              <p:cNvPr id="396" name="Google Shape;39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8661C5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8661C5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9" name="Google Shape;39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42146" y="3903468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352559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0" name="Google Shape;40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96129" y="3660774"/>
              <a:ext cx="987842" cy="986358"/>
              <a:chOff x="6104965" y="2265289"/>
              <a:chExt cx="1855800" cy="1855800"/>
            </a:xfrm>
          </p:grpSpPr>
          <p:sp>
            <p:nvSpPr>
              <p:cNvPr id="401" name="Google Shape;401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352559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352559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352559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4" name="Google Shape;40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187" y="2170870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28AFEA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5" name="Google Shape;40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2171" y="1928176"/>
              <a:ext cx="987842" cy="986358"/>
              <a:chOff x="6104965" y="2265289"/>
              <a:chExt cx="1855800" cy="1855800"/>
            </a:xfrm>
          </p:grpSpPr>
          <p:sp>
            <p:nvSpPr>
              <p:cNvPr id="406" name="Google Shape;40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28AFEA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28AFEA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28AFEA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9" name="Google Shape;40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67;p15">
              <a:extLst>
                <a:ext uri="{FF2B5EF4-FFF2-40B4-BE49-F238E27FC236}">
                  <a16:creationId xmlns:a16="http://schemas.microsoft.com/office/drawing/2014/main" id="{CD4C19BC-5DEC-DE48-9ACE-675D5E9CF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2" name="Google Shape;422;p32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3108800" cy="2828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6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421" name="Google Shape;421;p32"/>
          <p:cNvSpPr txBox="1">
            <a:spLocks noGrp="1"/>
          </p:cNvSpPr>
          <p:nvPr>
            <p:ph type="subTitle" idx="14"/>
          </p:nvPr>
        </p:nvSpPr>
        <p:spPr>
          <a:xfrm>
            <a:off x="1072896" y="731520"/>
            <a:ext cx="28040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9;p35">
            <a:extLst>
              <a:ext uri="{FF2B5EF4-FFF2-40B4-BE49-F238E27FC236}">
                <a16:creationId xmlns:a16="http://schemas.microsoft.com/office/drawing/2014/main" id="{CD3576E2-AEB5-FF3E-CC5F-467FF2EE89AD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100667" y="698941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16" name="Google Shape;416;p32"/>
          <p:cNvSpPr txBox="1">
            <a:spLocks noGrp="1"/>
          </p:cNvSpPr>
          <p:nvPr>
            <p:ph type="body" idx="1"/>
          </p:nvPr>
        </p:nvSpPr>
        <p:spPr>
          <a:xfrm>
            <a:off x="5978633" y="682752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" name="Google Shape;529;p35">
            <a:extLst>
              <a:ext uri="{FF2B5EF4-FFF2-40B4-BE49-F238E27FC236}">
                <a16:creationId xmlns:a16="http://schemas.microsoft.com/office/drawing/2014/main" id="{A5F644A9-640E-49D4-9BA3-19831FCDEAB1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070532" y="1854008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17" name="Google Shape;417;p32"/>
          <p:cNvSpPr txBox="1">
            <a:spLocks noGrp="1"/>
          </p:cNvSpPr>
          <p:nvPr>
            <p:ph type="body" idx="7"/>
          </p:nvPr>
        </p:nvSpPr>
        <p:spPr>
          <a:xfrm>
            <a:off x="6986016" y="1828800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4" name="Google Shape;529;p35">
            <a:extLst>
              <a:ext uri="{FF2B5EF4-FFF2-40B4-BE49-F238E27FC236}">
                <a16:creationId xmlns:a16="http://schemas.microsoft.com/office/drawing/2014/main" id="{FBB95042-817E-B134-256C-4FB5A90FF06A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042056" y="3009073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18" name="Google Shape;418;p32"/>
          <p:cNvSpPr txBox="1">
            <a:spLocks noGrp="1"/>
          </p:cNvSpPr>
          <p:nvPr>
            <p:ph type="body" idx="8"/>
          </p:nvPr>
        </p:nvSpPr>
        <p:spPr>
          <a:xfrm>
            <a:off x="7936992" y="2974848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5" name="Google Shape;529;p35">
            <a:extLst>
              <a:ext uri="{FF2B5EF4-FFF2-40B4-BE49-F238E27FC236}">
                <a16:creationId xmlns:a16="http://schemas.microsoft.com/office/drawing/2014/main" id="{BEE85CE0-3794-8891-A799-BBC3CBBC2483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6070532" y="4164139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19" name="Google Shape;419;p32"/>
          <p:cNvSpPr txBox="1">
            <a:spLocks noGrp="1"/>
          </p:cNvSpPr>
          <p:nvPr>
            <p:ph type="body" idx="9"/>
          </p:nvPr>
        </p:nvSpPr>
        <p:spPr>
          <a:xfrm>
            <a:off x="6986016" y="4145280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6" name="Google Shape;529;p35">
            <a:extLst>
              <a:ext uri="{FF2B5EF4-FFF2-40B4-BE49-F238E27FC236}">
                <a16:creationId xmlns:a16="http://schemas.microsoft.com/office/drawing/2014/main" id="{A65B01E9-D9F8-328D-5B1B-78BC9275ED6D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5100667" y="5319204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20" name="Google Shape;420;p32"/>
          <p:cNvSpPr txBox="1">
            <a:spLocks noGrp="1"/>
          </p:cNvSpPr>
          <p:nvPr>
            <p:ph type="body" idx="13"/>
          </p:nvPr>
        </p:nvSpPr>
        <p:spPr>
          <a:xfrm>
            <a:off x="5974080" y="5303520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9" name="Google Shape;268;p27">
            <a:extLst>
              <a:ext uri="{FF2B5EF4-FFF2-40B4-BE49-F238E27FC236}">
                <a16:creationId xmlns:a16="http://schemas.microsoft.com/office/drawing/2014/main" id="{B3792982-19EA-CA41-8308-2AD5F0D23189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9D7C1E59-1909-0F8B-EE11-D3C2F305034D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73833405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-side Three Features" preserve="1" userDrawn="1">
  <p:cSld name="1_Left-side Three Features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918A15B-1B0C-3FEA-A206-165286B4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0271" y="-1396267"/>
            <a:ext cx="16560620" cy="9094817"/>
            <a:chOff x="630203" y="-1047201"/>
            <a:chExt cx="12420465" cy="68211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C1B788-A994-4CB3-5A96-6C8835D4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630203" y="-1047201"/>
              <a:ext cx="12420465" cy="6821113"/>
              <a:chOff x="630203" y="-1047201"/>
              <a:chExt cx="12420465" cy="6821113"/>
            </a:xfrm>
          </p:grpSpPr>
          <p:sp>
            <p:nvSpPr>
              <p:cNvPr id="477" name="Google Shape;477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36368" y="-630488"/>
                <a:ext cx="6414300" cy="6404400"/>
              </a:xfrm>
              <a:prstGeom prst="ellipse">
                <a:avLst/>
              </a:prstGeom>
              <a:gradFill>
                <a:gsLst>
                  <a:gs pos="0">
                    <a:srgbClr val="1F9CF0"/>
                  </a:gs>
                  <a:gs pos="100000">
                    <a:srgbClr val="D59DFF">
                      <a:alpha val="42352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273946" y="2868323"/>
                <a:ext cx="1612500" cy="1609800"/>
              </a:xfrm>
              <a:prstGeom prst="ellipse">
                <a:avLst/>
              </a:prstGeom>
              <a:gradFill>
                <a:gsLst>
                  <a:gs pos="0">
                    <a:srgbClr val="8661C5"/>
                  </a:gs>
                  <a:gs pos="100000">
                    <a:srgbClr val="16182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34"/>
              <p:cNvSpPr/>
              <p:nvPr/>
            </p:nvSpPr>
            <p:spPr>
              <a:xfrm>
                <a:off x="1180602" y="1274407"/>
                <a:ext cx="3396854" cy="1087061"/>
              </a:xfrm>
              <a:prstGeom prst="roundRect">
                <a:avLst>
                  <a:gd name="adj" fmla="val 3188"/>
                </a:avLst>
              </a:prstGeom>
              <a:gradFill>
                <a:gsLst>
                  <a:gs pos="0">
                    <a:srgbClr val="1F9CF0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33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82" name="Google Shape;482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23874" y="-1047201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3" name="Google Shape;483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820220" y="1469444"/>
                <a:ext cx="705748" cy="704283"/>
                <a:chOff x="1551767" y="2937134"/>
                <a:chExt cx="1535400" cy="1534500"/>
              </a:xfrm>
            </p:grpSpPr>
            <p:sp>
              <p:nvSpPr>
                <p:cNvPr id="484" name="Google Shape;484;p34"/>
                <p:cNvSpPr/>
                <p:nvPr/>
              </p:nvSpPr>
              <p:spPr>
                <a:xfrm>
                  <a:off x="1551767" y="2937134"/>
                  <a:ext cx="1535400" cy="15345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34"/>
                <p:cNvSpPr/>
                <p:nvPr/>
              </p:nvSpPr>
              <p:spPr>
                <a:xfrm>
                  <a:off x="1811292" y="3198537"/>
                  <a:ext cx="1017600" cy="10170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6" name="Google Shape;486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0063" y="2601735"/>
                <a:ext cx="705778" cy="704309"/>
              </a:xfrm>
              <a:prstGeom prst="ellipse">
                <a:avLst/>
              </a:prstGeom>
              <a:solidFill>
                <a:schemeClr val="accent3">
                  <a:alpha val="5686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80459" y="2445158"/>
                <a:ext cx="3396721" cy="1087009"/>
              </a:xfrm>
              <a:prstGeom prst="roundRect">
                <a:avLst>
                  <a:gd name="adj" fmla="val 3188"/>
                </a:avLst>
              </a:prstGeom>
              <a:gradFill>
                <a:gsLst>
                  <a:gs pos="0">
                    <a:srgbClr val="6A37C7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33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0063" y="3772667"/>
                <a:ext cx="705778" cy="704309"/>
              </a:xfrm>
              <a:prstGeom prst="ellipse">
                <a:avLst/>
              </a:prstGeom>
              <a:solidFill>
                <a:schemeClr val="accent3">
                  <a:alpha val="5686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80459" y="3616090"/>
                <a:ext cx="3396721" cy="1087009"/>
              </a:xfrm>
              <a:prstGeom prst="roundRect">
                <a:avLst>
                  <a:gd name="adj" fmla="val 3188"/>
                </a:avLst>
              </a:prstGeom>
              <a:gradFill>
                <a:gsLst>
                  <a:gs pos="0">
                    <a:srgbClr val="6A37C7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33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2" name="Google Shape;67;p15">
                <a:extLst>
                  <a:ext uri="{FF2B5EF4-FFF2-40B4-BE49-F238E27FC236}">
                    <a16:creationId xmlns:a16="http://schemas.microsoft.com/office/drawing/2014/main" id="{70CFA9DA-9887-894C-9497-56E08226B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87" name="Google Shape;487;p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1843" y="2719176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1843" y="3890108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262;p26">
            <a:extLst>
              <a:ext uri="{FF2B5EF4-FFF2-40B4-BE49-F238E27FC236}">
                <a16:creationId xmlns:a16="http://schemas.microsoft.com/office/drawing/2014/main" id="{AB25E7C3-F3BF-0722-EC0A-A83C1769E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3936" y="103749"/>
            <a:ext cx="5364400" cy="121920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200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34"/>
          <p:cNvSpPr>
            <a:spLocks noGrp="1"/>
          </p:cNvSpPr>
          <p:nvPr>
            <p:ph type="pic" idx="2"/>
          </p:nvPr>
        </p:nvSpPr>
        <p:spPr>
          <a:xfrm>
            <a:off x="1308348" y="2171852"/>
            <a:ext cx="520453" cy="506149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5" name="Google Shape;495;p34"/>
          <p:cNvSpPr txBox="1">
            <a:spLocks noGrp="1"/>
          </p:cNvSpPr>
          <p:nvPr>
            <p:ph type="body" idx="1"/>
          </p:nvPr>
        </p:nvSpPr>
        <p:spPr>
          <a:xfrm>
            <a:off x="2274299" y="1877881"/>
            <a:ext cx="2029320" cy="28665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body" idx="5"/>
          </p:nvPr>
        </p:nvSpPr>
        <p:spPr>
          <a:xfrm>
            <a:off x="2274300" y="2227178"/>
            <a:ext cx="3341993" cy="656337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133"/>
              </a:spcBef>
              <a:spcAft>
                <a:spcPts val="0"/>
              </a:spcAft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spcBef>
                <a:spcPts val="133"/>
              </a:spcBef>
              <a:spcAft>
                <a:spcPts val="0"/>
              </a:spcAft>
              <a:defRPr lang="en-US" sz="1067" dirty="0" smtClean="0"/>
            </a:lvl2pPr>
            <a:lvl3pPr>
              <a:spcBef>
                <a:spcPts val="133"/>
              </a:spcBef>
              <a:spcAft>
                <a:spcPts val="0"/>
              </a:spcAft>
              <a:defRPr lang="en-US" sz="1067" dirty="0" smtClean="0"/>
            </a:lvl3pPr>
            <a:lvl4pPr>
              <a:spcBef>
                <a:spcPts val="133"/>
              </a:spcBef>
              <a:spcAft>
                <a:spcPts val="0"/>
              </a:spcAft>
              <a:defRPr lang="en-US" sz="1067" dirty="0" smtClean="0"/>
            </a:lvl4pPr>
            <a:lvl5pPr>
              <a:spcBef>
                <a:spcPts val="133"/>
              </a:spcBef>
              <a:spcAft>
                <a:spcPts val="0"/>
              </a:spcAft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29" name="Google Shape;492;p34">
            <a:extLst>
              <a:ext uri="{FF2B5EF4-FFF2-40B4-BE49-F238E27FC236}">
                <a16:creationId xmlns:a16="http://schemas.microsoft.com/office/drawing/2014/main" id="{B2961469-D98A-3946-8147-3909918D86A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308348" y="3679988"/>
            <a:ext cx="520453" cy="506149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7" name="Google Shape;497;p34"/>
          <p:cNvSpPr txBox="1">
            <a:spLocks noGrp="1"/>
          </p:cNvSpPr>
          <p:nvPr>
            <p:ph type="body" idx="6"/>
          </p:nvPr>
        </p:nvSpPr>
        <p:spPr>
          <a:xfrm>
            <a:off x="2274299" y="3438457"/>
            <a:ext cx="2029320" cy="28665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498" name="Google Shape;498;p34"/>
          <p:cNvSpPr txBox="1">
            <a:spLocks noGrp="1"/>
          </p:cNvSpPr>
          <p:nvPr>
            <p:ph type="body" idx="7"/>
          </p:nvPr>
        </p:nvSpPr>
        <p:spPr>
          <a:xfrm>
            <a:off x="2274300" y="3787754"/>
            <a:ext cx="3341993" cy="656337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0" name="Google Shape;492;p34">
            <a:extLst>
              <a:ext uri="{FF2B5EF4-FFF2-40B4-BE49-F238E27FC236}">
                <a16:creationId xmlns:a16="http://schemas.microsoft.com/office/drawing/2014/main" id="{196967CD-4856-9243-9EFE-A327D7763891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308348" y="5241231"/>
            <a:ext cx="520453" cy="506149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9" name="Google Shape;499;p34"/>
          <p:cNvSpPr txBox="1">
            <a:spLocks noGrp="1"/>
          </p:cNvSpPr>
          <p:nvPr>
            <p:ph type="body" idx="8"/>
          </p:nvPr>
        </p:nvSpPr>
        <p:spPr>
          <a:xfrm>
            <a:off x="2274299" y="4999033"/>
            <a:ext cx="2029320" cy="28665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500" name="Google Shape;500;p34"/>
          <p:cNvSpPr txBox="1">
            <a:spLocks noGrp="1"/>
          </p:cNvSpPr>
          <p:nvPr>
            <p:ph type="body" idx="9"/>
          </p:nvPr>
        </p:nvSpPr>
        <p:spPr>
          <a:xfrm>
            <a:off x="2274300" y="5348330"/>
            <a:ext cx="3341993" cy="656337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1" name="Google Shape;268;p27">
            <a:extLst>
              <a:ext uri="{FF2B5EF4-FFF2-40B4-BE49-F238E27FC236}">
                <a16:creationId xmlns:a16="http://schemas.microsoft.com/office/drawing/2014/main" id="{5366E105-BBFE-6A48-9C65-CFF9CF06D7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3D464366-EDBE-390D-3A11-A6255D3976B6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2876155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748"/>
            <a:ext cx="11018520" cy="5539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5991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s - Right" preserve="1" userDrawn="1">
  <p:cSld name="1_Four Features - Righ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028172-C77B-BDC7-911D-9C09143BB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658759" y="-3905035"/>
            <a:ext cx="14849829" cy="11912235"/>
            <a:chOff x="-1994069" y="-2928776"/>
            <a:chExt cx="11137372" cy="8934176"/>
          </a:xfrm>
        </p:grpSpPr>
        <p:sp>
          <p:nvSpPr>
            <p:cNvPr id="505" name="Google Shape;50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994069" y="-399000"/>
              <a:ext cx="6414300" cy="6404400"/>
            </a:xfrm>
            <a:prstGeom prst="ellipse">
              <a:avLst/>
            </a:prstGeom>
            <a:gradFill>
              <a:gsLst>
                <a:gs pos="0">
                  <a:srgbClr val="1F9CF0">
                    <a:alpha val="74901"/>
                  </a:srgbClr>
                </a:gs>
                <a:gs pos="72000">
                  <a:srgbClr val="D59DFF">
                    <a:alpha val="0"/>
                  </a:srgbClr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6" name="Google Shape;506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07" name="Google Shape;507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23729" y="-292877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807350" y="3339348"/>
              <a:ext cx="1410000" cy="1407900"/>
            </a:xfrm>
            <a:prstGeom prst="ellipse">
              <a:avLst/>
            </a:prstGeom>
            <a:gradFill>
              <a:gsLst>
                <a:gs pos="0">
                  <a:srgbClr val="8661C5"/>
                </a:gs>
                <a:gs pos="100000">
                  <a:srgbClr val="161828">
                    <a:alpha val="74901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9" name="Google Shape;509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9237" y="1033679"/>
              <a:ext cx="488257" cy="487204"/>
              <a:chOff x="9522579" y="1481845"/>
              <a:chExt cx="1535400" cy="1534500"/>
            </a:xfrm>
          </p:grpSpPr>
          <p:sp>
            <p:nvSpPr>
              <p:cNvPr id="510" name="Google Shape;510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26359" y="1038076"/>
              <a:ext cx="488257" cy="487204"/>
              <a:chOff x="9522579" y="1481845"/>
              <a:chExt cx="1535400" cy="1534500"/>
            </a:xfrm>
          </p:grpSpPr>
          <p:sp>
            <p:nvSpPr>
              <p:cNvPr id="513" name="Google Shape;513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9237" y="2814668"/>
              <a:ext cx="488257" cy="487204"/>
              <a:chOff x="9522579" y="1481845"/>
              <a:chExt cx="1535400" cy="1534500"/>
            </a:xfrm>
          </p:grpSpPr>
          <p:sp>
            <p:nvSpPr>
              <p:cNvPr id="516" name="Google Shape;516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26359" y="2819066"/>
              <a:ext cx="488257" cy="487204"/>
              <a:chOff x="9522579" y="1481845"/>
              <a:chExt cx="1535400" cy="1534500"/>
            </a:xfrm>
          </p:grpSpPr>
          <p:sp>
            <p:nvSpPr>
              <p:cNvPr id="519" name="Google Shape;519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21" name="Google Shape;521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635633" y="1050271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635633" y="2843507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723729" y="1050271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723729" y="2843507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67;p15">
              <a:extLst>
                <a:ext uri="{FF2B5EF4-FFF2-40B4-BE49-F238E27FC236}">
                  <a16:creationId xmlns:a16="http://schemas.microsoft.com/office/drawing/2014/main" id="{DB2924D4-10FD-B348-BB9C-408508AD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2432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5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35"/>
          <p:cNvSpPr txBox="1">
            <a:spLocks noGrp="1"/>
          </p:cNvSpPr>
          <p:nvPr>
            <p:ph type="body" idx="2"/>
          </p:nvPr>
        </p:nvSpPr>
        <p:spPr>
          <a:xfrm>
            <a:off x="1072896" y="3182112"/>
            <a:ext cx="3243200" cy="2121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529" name="Google Shape;529;p35"/>
          <p:cNvSpPr>
            <a:spLocks noGrp="1"/>
          </p:cNvSpPr>
          <p:nvPr>
            <p:ph type="pic" idx="3"/>
          </p:nvPr>
        </p:nvSpPr>
        <p:spPr>
          <a:xfrm>
            <a:off x="6790944" y="1560576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4" name="Google Shape;534;p35"/>
          <p:cNvSpPr txBox="1">
            <a:spLocks noGrp="1"/>
          </p:cNvSpPr>
          <p:nvPr>
            <p:ph type="body" idx="8"/>
          </p:nvPr>
        </p:nvSpPr>
        <p:spPr>
          <a:xfrm>
            <a:off x="6608064" y="2194560"/>
            <a:ext cx="1536000" cy="20111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3" name="Google Shape;533;p35"/>
          <p:cNvSpPr txBox="1">
            <a:spLocks noGrp="1"/>
          </p:cNvSpPr>
          <p:nvPr>
            <p:ph type="body" idx="7"/>
          </p:nvPr>
        </p:nvSpPr>
        <p:spPr>
          <a:xfrm>
            <a:off x="6608064" y="2438400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7" name="Google Shape;529;p35">
            <a:extLst>
              <a:ext uri="{FF2B5EF4-FFF2-40B4-BE49-F238E27FC236}">
                <a16:creationId xmlns:a16="http://schemas.microsoft.com/office/drawing/2014/main" id="{729EA799-ABE1-53C2-EEAF-D65055BB3DE1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9408249" y="1560576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8" name="Google Shape;538;p35"/>
          <p:cNvSpPr txBox="1">
            <a:spLocks noGrp="1"/>
          </p:cNvSpPr>
          <p:nvPr>
            <p:ph type="body" idx="15"/>
          </p:nvPr>
        </p:nvSpPr>
        <p:spPr>
          <a:xfrm>
            <a:off x="9192768" y="2194560"/>
            <a:ext cx="1536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5" name="Google Shape;535;p35"/>
          <p:cNvSpPr txBox="1">
            <a:spLocks noGrp="1"/>
          </p:cNvSpPr>
          <p:nvPr>
            <p:ph type="body" idx="9"/>
          </p:nvPr>
        </p:nvSpPr>
        <p:spPr>
          <a:xfrm>
            <a:off x="9192768" y="2438400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8" name="Google Shape;529;p35">
            <a:extLst>
              <a:ext uri="{FF2B5EF4-FFF2-40B4-BE49-F238E27FC236}">
                <a16:creationId xmlns:a16="http://schemas.microsoft.com/office/drawing/2014/main" id="{F69F98B3-729F-58A4-712C-0D35F0AE541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790944" y="3925951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9" name="Google Shape;539;p35"/>
          <p:cNvSpPr txBox="1">
            <a:spLocks noGrp="1"/>
          </p:cNvSpPr>
          <p:nvPr>
            <p:ph type="body" idx="16"/>
          </p:nvPr>
        </p:nvSpPr>
        <p:spPr>
          <a:xfrm>
            <a:off x="6583680" y="4584192"/>
            <a:ext cx="1536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6" name="Google Shape;536;p35"/>
          <p:cNvSpPr txBox="1">
            <a:spLocks noGrp="1"/>
          </p:cNvSpPr>
          <p:nvPr>
            <p:ph type="body" idx="13"/>
          </p:nvPr>
        </p:nvSpPr>
        <p:spPr>
          <a:xfrm>
            <a:off x="6608064" y="4828032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sz="1067" b="0" i="0" dirty="0">
                <a:latin typeface="Segoe UI" panose="020B0502040204020203" pitchFamily="34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49" name="Google Shape;529;p35">
            <a:extLst>
              <a:ext uri="{FF2B5EF4-FFF2-40B4-BE49-F238E27FC236}">
                <a16:creationId xmlns:a16="http://schemas.microsoft.com/office/drawing/2014/main" id="{22E7ED28-AC2C-AD47-BE45-C32830409176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9408249" y="3925951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40" name="Google Shape;540;p35"/>
          <p:cNvSpPr txBox="1">
            <a:spLocks noGrp="1"/>
          </p:cNvSpPr>
          <p:nvPr>
            <p:ph type="body" idx="17"/>
          </p:nvPr>
        </p:nvSpPr>
        <p:spPr>
          <a:xfrm>
            <a:off x="9156192" y="4584192"/>
            <a:ext cx="1536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7" name="Google Shape;537;p35"/>
          <p:cNvSpPr txBox="1">
            <a:spLocks noGrp="1"/>
          </p:cNvSpPr>
          <p:nvPr>
            <p:ph type="body" idx="14"/>
          </p:nvPr>
        </p:nvSpPr>
        <p:spPr>
          <a:xfrm>
            <a:off x="9192768" y="4828032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4" name="Google Shape;268;p27">
            <a:extLst>
              <a:ext uri="{FF2B5EF4-FFF2-40B4-BE49-F238E27FC236}">
                <a16:creationId xmlns:a16="http://schemas.microsoft.com/office/drawing/2014/main" id="{2A6E29A0-D670-464E-AA55-EA5B586AC6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B7DBABCC-6782-59BF-F459-53C913A07DDB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2772669366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s - Bottom" preserve="1" userDrawn="1">
  <p:cSld name="1_Four Features - Bottom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6DA645-FC1C-E3FE-5DCA-858CD87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25469" y="-2535898"/>
            <a:ext cx="20395564" cy="8913113"/>
            <a:chOff x="-3169102" y="-1901924"/>
            <a:chExt cx="15296673" cy="6684835"/>
          </a:xfrm>
        </p:grpSpPr>
        <p:cxnSp>
          <p:nvCxnSpPr>
            <p:cNvPr id="572" name="Google Shape;572;p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2528886"/>
              <a:ext cx="0" cy="19287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2471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FFB995-1AC2-92C8-CB79-0E6080742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-3169102" y="-1901924"/>
              <a:ext cx="15296673" cy="6684835"/>
              <a:chOff x="-3169102" y="-1901924"/>
              <a:chExt cx="15296673" cy="6684835"/>
            </a:xfrm>
          </p:grpSpPr>
          <p:sp>
            <p:nvSpPr>
              <p:cNvPr id="568" name="Google Shape;568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3365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EC2B8C"/>
                  </a:gs>
                  <a:gs pos="2000">
                    <a:srgbClr val="EC2B8C"/>
                  </a:gs>
                  <a:gs pos="99000">
                    <a:srgbClr val="9477E2"/>
                  </a:gs>
                  <a:gs pos="100000">
                    <a:srgbClr val="9477E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805017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9477E2"/>
                  </a:gs>
                  <a:gs pos="100000">
                    <a:srgbClr val="5C30D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 defTabSz="1219170" eaLnBrk="1" fontAlgn="auto" latinLnBrk="0" hangingPunct="1">
                  <a:buClrTx/>
                  <a:buSzTx/>
                  <a:buFontTx/>
                  <a:buNone/>
                  <a:tabLst/>
                </a:pPr>
                <a:endParaRPr kumimoji="0" sz="1067" kern="0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736670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rgbClr val="0070C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68322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2000">
                    <a:srgbClr val="0070C0"/>
                  </a:gs>
                  <a:gs pos="100000">
                    <a:srgbClr val="1098B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73" name="Google Shape;573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557387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4" name="Google Shape;574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4470724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5" name="Google Shape;575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425604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576" name="Google Shape;576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65202" y="58023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77" name="Google Shape;577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36471" y="737356"/>
                <a:ext cx="2070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578" name="Google Shape;578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3169102" y="-190192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5" name="Google Shape;67;p15">
                <a:extLst>
                  <a:ext uri="{FF2B5EF4-FFF2-40B4-BE49-F238E27FC236}">
                    <a16:creationId xmlns:a16="http://schemas.microsoft.com/office/drawing/2014/main" id="{1C406079-9924-AB4F-BE36-22D2C3846B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580" name="Google Shape;580;p38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9744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8"/>
          <p:cNvSpPr txBox="1">
            <a:spLocks noGrp="1"/>
          </p:cNvSpPr>
          <p:nvPr>
            <p:ph type="body" idx="2"/>
          </p:nvPr>
        </p:nvSpPr>
        <p:spPr>
          <a:xfrm>
            <a:off x="5254752" y="1487424"/>
            <a:ext cx="40476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90" name="Google Shape;590;p38"/>
          <p:cNvSpPr>
            <a:spLocks noGrp="1"/>
          </p:cNvSpPr>
          <p:nvPr>
            <p:ph type="pic" idx="14"/>
          </p:nvPr>
        </p:nvSpPr>
        <p:spPr>
          <a:xfrm>
            <a:off x="1170432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86" name="Google Shape;586;p38"/>
          <p:cNvSpPr txBox="1">
            <a:spLocks noGrp="1"/>
          </p:cNvSpPr>
          <p:nvPr>
            <p:ph type="subTitle" idx="7"/>
          </p:nvPr>
        </p:nvSpPr>
        <p:spPr>
          <a:xfrm>
            <a:off x="2194560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38"/>
          <p:cNvSpPr txBox="1">
            <a:spLocks noGrp="1"/>
          </p:cNvSpPr>
          <p:nvPr>
            <p:ph type="body" idx="3"/>
          </p:nvPr>
        </p:nvSpPr>
        <p:spPr>
          <a:xfrm>
            <a:off x="1170432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1" name="Google Shape;590;p38">
            <a:extLst>
              <a:ext uri="{FF2B5EF4-FFF2-40B4-BE49-F238E27FC236}">
                <a16:creationId xmlns:a16="http://schemas.microsoft.com/office/drawing/2014/main" id="{2C3D5224-D6CC-3846-AA09-356860C317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742944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87" name="Google Shape;587;p38"/>
          <p:cNvSpPr txBox="1">
            <a:spLocks noGrp="1"/>
          </p:cNvSpPr>
          <p:nvPr>
            <p:ph type="subTitle" idx="8"/>
          </p:nvPr>
        </p:nvSpPr>
        <p:spPr>
          <a:xfrm>
            <a:off x="4767072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38"/>
          <p:cNvSpPr txBox="1">
            <a:spLocks noGrp="1"/>
          </p:cNvSpPr>
          <p:nvPr>
            <p:ph type="body" idx="4"/>
          </p:nvPr>
        </p:nvSpPr>
        <p:spPr>
          <a:xfrm>
            <a:off x="3742944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2" name="Google Shape;590;p38">
            <a:extLst>
              <a:ext uri="{FF2B5EF4-FFF2-40B4-BE49-F238E27FC236}">
                <a16:creationId xmlns:a16="http://schemas.microsoft.com/office/drawing/2014/main" id="{BEAD86EF-61D2-F442-9F95-4C0EE4385E4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66688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9"/>
          </p:nvPr>
        </p:nvSpPr>
        <p:spPr>
          <a:xfrm>
            <a:off x="7327392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38"/>
          <p:cNvSpPr txBox="1">
            <a:spLocks noGrp="1"/>
          </p:cNvSpPr>
          <p:nvPr>
            <p:ph type="body" idx="5"/>
          </p:nvPr>
        </p:nvSpPr>
        <p:spPr>
          <a:xfrm>
            <a:off x="6266688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3" name="Google Shape;590;p38">
            <a:extLst>
              <a:ext uri="{FF2B5EF4-FFF2-40B4-BE49-F238E27FC236}">
                <a16:creationId xmlns:a16="http://schemas.microsoft.com/office/drawing/2014/main" id="{4979726F-DCA6-4C48-B0E4-43DF0E5998B1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887968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89" name="Google Shape;589;p38"/>
          <p:cNvSpPr txBox="1">
            <a:spLocks noGrp="1"/>
          </p:cNvSpPr>
          <p:nvPr>
            <p:ph type="subTitle" idx="13"/>
          </p:nvPr>
        </p:nvSpPr>
        <p:spPr>
          <a:xfrm>
            <a:off x="9899904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38"/>
          <p:cNvSpPr txBox="1">
            <a:spLocks noGrp="1"/>
          </p:cNvSpPr>
          <p:nvPr>
            <p:ph type="body" idx="6"/>
          </p:nvPr>
        </p:nvSpPr>
        <p:spPr>
          <a:xfrm>
            <a:off x="8887968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928080BF-F9DA-2E4C-A63D-D9BE359454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9802F8D2-2CFD-C5F8-6629-E66FDFC4B0C4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200034186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columns Heading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59" y="303751"/>
            <a:ext cx="8049941" cy="160990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1" y="3004801"/>
            <a:ext cx="3412068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8434" y="3004801"/>
            <a:ext cx="3412068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C0406-3C62-5882-D404-69475A81F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BAC10-CD6D-92E6-F9D3-80C03EB8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8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CF435-BD73-9057-1DF0-D1AE9AE5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936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9EDF28A7-3BD8-0845-6A9B-8F4CCD789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2227201"/>
            <a:ext cx="3412067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70C2CFF-0BDA-A5D0-BA09-A656A49A4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8435" y="2227201"/>
            <a:ext cx="3412067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BAD2288A-02B6-0978-10B3-48D20305A7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84067" y="2227201"/>
            <a:ext cx="3412067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331814E-904A-B84C-A5F3-491995270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4066" y="3004801"/>
            <a:ext cx="3412068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4E536-4F94-CF7D-168D-596F41278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48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B306838B-91DF-BBDA-5CB3-F45A7FAEF491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80217632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column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60" y="303751"/>
            <a:ext cx="7958017" cy="160990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1" y="2336801"/>
            <a:ext cx="3412068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8434" y="2336801"/>
            <a:ext cx="3412068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331814E-904A-B84C-A5F3-491995270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4066" y="2336801"/>
            <a:ext cx="3412068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6E06BC-38D1-2DED-0782-BB4144B1E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F1865807-08F3-E1B0-55B9-38028E22D74C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1495312943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columns Heading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3751"/>
            <a:ext cx="8026400" cy="160990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9EDF28A7-3BD8-0845-6A9B-8F4CCD789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2227201"/>
            <a:ext cx="5112715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1" y="3004801"/>
            <a:ext cx="5112716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70C2CFF-0BDA-A5D0-BA09-A656A49A4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4329" y="2227201"/>
            <a:ext cx="5112713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328" y="3004801"/>
            <a:ext cx="5112715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C0406-3C62-5882-D404-69475A81F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BAC10-CD6D-92E6-F9D3-80C03EB8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8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CF435-BD73-9057-1DF0-D1AE9AE5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4328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BB08FF6A-D31B-E7FA-3AFF-1E279751DF53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16771319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3751"/>
            <a:ext cx="8229600" cy="160990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0" y="2336801"/>
            <a:ext cx="5145024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2019" y="2336801"/>
            <a:ext cx="5145024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5449B6-101A-3951-1670-327103F19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429822E2-23B4-6345-DF75-AC5F92F77266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340660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0"/>
            <a:ext cx="11018839" cy="4833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1006B-09FA-4F62-9542-4F6479B0897F}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sp>
        <p:nvSpPr>
          <p:cNvPr id="3" name="Google Shape;268;p27">
            <a:extLst>
              <a:ext uri="{FF2B5EF4-FFF2-40B4-BE49-F238E27FC236}">
                <a16:creationId xmlns:a16="http://schemas.microsoft.com/office/drawing/2014/main" id="{7E11BF5B-BC8A-B5F2-5622-6E449E51A07C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Google Shape;67;p15">
            <a:extLst>
              <a:ext uri="{FF2B5EF4-FFF2-40B4-BE49-F238E27FC236}">
                <a16:creationId xmlns:a16="http://schemas.microsoft.com/office/drawing/2014/main" id="{FCB44026-0DAB-4AF8-E145-080847E58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15ABF2D2-A260-8481-A51E-136252B739DD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386428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7">
            <a:extLst>
              <a:ext uri="{FF2B5EF4-FFF2-40B4-BE49-F238E27FC236}">
                <a16:creationId xmlns:a16="http://schemas.microsoft.com/office/drawing/2014/main" id="{B6D12CB6-1D97-8797-92E6-98561257E81C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E438655F-0494-8278-88DC-A48F18A78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47B991E7-7224-EAEE-3760-7B67E35EBCA6}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BETTER TOGETHER: BUILD AND DEPLOY TO AZURE WITH GITHUB</a:t>
            </a:r>
          </a:p>
        </p:txBody>
      </p:sp>
    </p:spTree>
    <p:extLst>
      <p:ext uri="{BB962C8B-B14F-4D97-AF65-F5344CB8AC3E}">
        <p14:creationId xmlns:p14="http://schemas.microsoft.com/office/powerpoint/2010/main" val="397826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8363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9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9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95929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2"/>
            <a:ext cx="3182027" cy="5539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4"/>
            <a:ext cx="7253288" cy="430887"/>
          </a:xfrm>
        </p:spPr>
        <p:txBody>
          <a:bodyPr anchor="t"/>
          <a:lstStyle>
            <a:lvl1pPr marL="231769" indent="-231769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5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70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415"/>
            <a:ext cx="3182027" cy="5539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211970"/>
            <a:ext cx="6667500" cy="430887"/>
          </a:xfrm>
        </p:spPr>
        <p:txBody>
          <a:bodyPr anchor="ctr"/>
          <a:lstStyle>
            <a:lvl1pPr marL="231769" indent="-231769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4878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36688"/>
            <a:ext cx="3788359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1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45" indent="0">
              <a:buNone/>
              <a:tabLst>
                <a:tab pos="344479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92" indent="0">
              <a:buNone/>
              <a:tabLst>
                <a:tab pos="569899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42" indent="0">
              <a:buNone/>
              <a:tabLst>
                <a:tab pos="80008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71" indent="0">
              <a:buNone/>
              <a:tabLst>
                <a:tab pos="102867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068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1" y="1230682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25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51" indent="0">
              <a:buNone/>
              <a:defRPr/>
            </a:lvl3pPr>
            <a:lvl4pPr marL="685578" indent="0">
              <a:buNone/>
              <a:defRPr/>
            </a:lvl4pPr>
            <a:lvl5pPr marL="914104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2827139"/>
            <a:ext cx="3788359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1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17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98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56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430855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"/>
            <a:ext cx="12192000" cy="403086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1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3788359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1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17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98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56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6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25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51" indent="0">
              <a:buNone/>
              <a:defRPr/>
            </a:lvl3pPr>
            <a:lvl4pPr marL="685578" indent="0">
              <a:buNone/>
              <a:defRPr/>
            </a:lvl4pPr>
            <a:lvl5pPr marL="914104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13149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457201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51" indent="0">
              <a:buNone/>
              <a:defRPr/>
            </a:lvl3pPr>
            <a:lvl4pPr marL="685578" indent="0">
              <a:buNone/>
              <a:defRPr/>
            </a:lvl4pPr>
            <a:lvl5pPr marL="914104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9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6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1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17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98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56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10518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0"/>
            <a:ext cx="11018839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0247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3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9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1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17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98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56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9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51" indent="0">
              <a:buNone/>
              <a:defRPr/>
            </a:lvl3pPr>
            <a:lvl4pPr marL="685578" indent="0">
              <a:buNone/>
              <a:defRPr/>
            </a:lvl4pPr>
            <a:lvl5pPr marL="914104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124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1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64550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7392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9"/>
            <a:ext cx="9144000" cy="5539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1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2711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9"/>
            <a:ext cx="9144000" cy="5539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037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424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892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1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5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89"/>
            <a:ext cx="11018839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67234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">
  <p:cSld name="00 Cov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9"/>
          <p:cNvSpPr txBox="1">
            <a:spLocks noGrp="1"/>
          </p:cNvSpPr>
          <p:nvPr>
            <p:ph type="title"/>
          </p:nvPr>
        </p:nvSpPr>
        <p:spPr>
          <a:xfrm>
            <a:off x="531867" y="1592100"/>
            <a:ext cx="111204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7466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69"/>
          <p:cNvGrpSpPr/>
          <p:nvPr/>
        </p:nvGrpSpPr>
        <p:grpSpPr>
          <a:xfrm>
            <a:off x="539823" y="539361"/>
            <a:ext cx="3624535" cy="457908"/>
            <a:chOff x="247200" y="2395975"/>
            <a:chExt cx="7088400" cy="895750"/>
          </a:xfrm>
        </p:grpSpPr>
        <p:sp>
          <p:nvSpPr>
            <p:cNvPr id="290" name="Google Shape;290;p69"/>
            <p:cNvSpPr/>
            <p:nvPr/>
          </p:nvSpPr>
          <p:spPr>
            <a:xfrm>
              <a:off x="609150" y="2890125"/>
              <a:ext cx="71900" cy="160325"/>
            </a:xfrm>
            <a:custGeom>
              <a:avLst/>
              <a:gdLst/>
              <a:ahLst/>
              <a:cxnLst/>
              <a:rect l="l" t="t" r="r" b="b"/>
              <a:pathLst>
                <a:path w="2876" h="6413" extrusionOk="0">
                  <a:moveTo>
                    <a:pt x="1421" y="0"/>
                  </a:moveTo>
                  <a:cubicBezTo>
                    <a:pt x="628" y="0"/>
                    <a:pt x="0" y="661"/>
                    <a:pt x="0" y="1454"/>
                  </a:cubicBezTo>
                  <a:lnTo>
                    <a:pt x="0" y="4958"/>
                  </a:lnTo>
                  <a:cubicBezTo>
                    <a:pt x="0" y="5751"/>
                    <a:pt x="628" y="6412"/>
                    <a:pt x="1421" y="6412"/>
                  </a:cubicBezTo>
                  <a:cubicBezTo>
                    <a:pt x="2248" y="6412"/>
                    <a:pt x="2876" y="5751"/>
                    <a:pt x="2876" y="4958"/>
                  </a:cubicBezTo>
                  <a:lnTo>
                    <a:pt x="2876" y="1454"/>
                  </a:lnTo>
                  <a:cubicBezTo>
                    <a:pt x="2876" y="661"/>
                    <a:pt x="2248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69"/>
            <p:cNvSpPr/>
            <p:nvPr/>
          </p:nvSpPr>
          <p:spPr>
            <a:xfrm>
              <a:off x="804975" y="2890125"/>
              <a:ext cx="72750" cy="160325"/>
            </a:xfrm>
            <a:custGeom>
              <a:avLst/>
              <a:gdLst/>
              <a:ahLst/>
              <a:cxnLst/>
              <a:rect l="l" t="t" r="r" b="b"/>
              <a:pathLst>
                <a:path w="2910" h="6413" extrusionOk="0">
                  <a:moveTo>
                    <a:pt x="1455" y="0"/>
                  </a:moveTo>
                  <a:cubicBezTo>
                    <a:pt x="662" y="0"/>
                    <a:pt x="1" y="661"/>
                    <a:pt x="1" y="1454"/>
                  </a:cubicBezTo>
                  <a:lnTo>
                    <a:pt x="1" y="4958"/>
                  </a:lnTo>
                  <a:cubicBezTo>
                    <a:pt x="1" y="5751"/>
                    <a:pt x="662" y="6412"/>
                    <a:pt x="1455" y="6412"/>
                  </a:cubicBezTo>
                  <a:cubicBezTo>
                    <a:pt x="2249" y="6412"/>
                    <a:pt x="2910" y="5751"/>
                    <a:pt x="2910" y="4958"/>
                  </a:cubicBezTo>
                  <a:lnTo>
                    <a:pt x="2910" y="1454"/>
                  </a:lnTo>
                  <a:cubicBezTo>
                    <a:pt x="2910" y="661"/>
                    <a:pt x="2249" y="0"/>
                    <a:pt x="1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69"/>
            <p:cNvSpPr/>
            <p:nvPr/>
          </p:nvSpPr>
          <p:spPr>
            <a:xfrm>
              <a:off x="247200" y="2395975"/>
              <a:ext cx="991650" cy="828000"/>
            </a:xfrm>
            <a:custGeom>
              <a:avLst/>
              <a:gdLst/>
              <a:ahLst/>
              <a:cxnLst/>
              <a:rect l="l" t="t" r="r" b="b"/>
              <a:pathLst>
                <a:path w="39666" h="33120" extrusionOk="0">
                  <a:moveTo>
                    <a:pt x="39533" y="24823"/>
                  </a:moveTo>
                  <a:cubicBezTo>
                    <a:pt x="38112" y="27269"/>
                    <a:pt x="29848" y="33119"/>
                    <a:pt x="19833" y="33119"/>
                  </a:cubicBezTo>
                  <a:cubicBezTo>
                    <a:pt x="9818" y="33119"/>
                    <a:pt x="1554" y="27269"/>
                    <a:pt x="133" y="24823"/>
                  </a:cubicBezTo>
                  <a:cubicBezTo>
                    <a:pt x="34" y="24625"/>
                    <a:pt x="1" y="24427"/>
                    <a:pt x="1" y="24228"/>
                  </a:cubicBezTo>
                  <a:lnTo>
                    <a:pt x="1" y="19832"/>
                  </a:lnTo>
                  <a:cubicBezTo>
                    <a:pt x="1" y="19634"/>
                    <a:pt x="34" y="19469"/>
                    <a:pt x="100" y="19270"/>
                  </a:cubicBezTo>
                  <a:cubicBezTo>
                    <a:pt x="728" y="17750"/>
                    <a:pt x="2314" y="15502"/>
                    <a:pt x="4397" y="14907"/>
                  </a:cubicBezTo>
                  <a:cubicBezTo>
                    <a:pt x="4694" y="14180"/>
                    <a:pt x="5091" y="13156"/>
                    <a:pt x="5454" y="12395"/>
                  </a:cubicBezTo>
                  <a:cubicBezTo>
                    <a:pt x="5421" y="11800"/>
                    <a:pt x="5388" y="11205"/>
                    <a:pt x="5388" y="10610"/>
                  </a:cubicBezTo>
                  <a:cubicBezTo>
                    <a:pt x="5388" y="8396"/>
                    <a:pt x="5851" y="6479"/>
                    <a:pt x="7239" y="5024"/>
                  </a:cubicBezTo>
                  <a:cubicBezTo>
                    <a:pt x="7900" y="4363"/>
                    <a:pt x="8727" y="3835"/>
                    <a:pt x="9685" y="3471"/>
                  </a:cubicBezTo>
                  <a:cubicBezTo>
                    <a:pt x="11999" y="1587"/>
                    <a:pt x="15304" y="0"/>
                    <a:pt x="19800" y="0"/>
                  </a:cubicBezTo>
                  <a:cubicBezTo>
                    <a:pt x="24328" y="0"/>
                    <a:pt x="27667" y="1587"/>
                    <a:pt x="29980" y="3471"/>
                  </a:cubicBezTo>
                  <a:cubicBezTo>
                    <a:pt x="30939" y="3835"/>
                    <a:pt x="31765" y="4363"/>
                    <a:pt x="32426" y="5024"/>
                  </a:cubicBezTo>
                  <a:cubicBezTo>
                    <a:pt x="33815" y="6479"/>
                    <a:pt x="34310" y="8396"/>
                    <a:pt x="34310" y="10610"/>
                  </a:cubicBezTo>
                  <a:cubicBezTo>
                    <a:pt x="34310" y="11205"/>
                    <a:pt x="34277" y="11800"/>
                    <a:pt x="34211" y="12395"/>
                  </a:cubicBezTo>
                  <a:cubicBezTo>
                    <a:pt x="34575" y="13156"/>
                    <a:pt x="35005" y="14180"/>
                    <a:pt x="35269" y="14907"/>
                  </a:cubicBezTo>
                  <a:cubicBezTo>
                    <a:pt x="37351" y="15502"/>
                    <a:pt x="38971" y="17750"/>
                    <a:pt x="39566" y="19270"/>
                  </a:cubicBezTo>
                  <a:cubicBezTo>
                    <a:pt x="39632" y="19469"/>
                    <a:pt x="39665" y="19634"/>
                    <a:pt x="39665" y="19832"/>
                  </a:cubicBezTo>
                  <a:lnTo>
                    <a:pt x="39665" y="24228"/>
                  </a:lnTo>
                  <a:cubicBezTo>
                    <a:pt x="39665" y="24427"/>
                    <a:pt x="39632" y="24625"/>
                    <a:pt x="39533" y="24823"/>
                  </a:cubicBezTo>
                  <a:close/>
                  <a:moveTo>
                    <a:pt x="21188" y="10049"/>
                  </a:moveTo>
                  <a:cubicBezTo>
                    <a:pt x="21122" y="9520"/>
                    <a:pt x="21089" y="9024"/>
                    <a:pt x="21089" y="8594"/>
                  </a:cubicBezTo>
                  <a:lnTo>
                    <a:pt x="21089" y="8561"/>
                  </a:lnTo>
                  <a:cubicBezTo>
                    <a:pt x="21089" y="7272"/>
                    <a:pt x="21353" y="6446"/>
                    <a:pt x="21816" y="5950"/>
                  </a:cubicBezTo>
                  <a:cubicBezTo>
                    <a:pt x="22378" y="5289"/>
                    <a:pt x="23535" y="4793"/>
                    <a:pt x="25981" y="5058"/>
                  </a:cubicBezTo>
                  <a:cubicBezTo>
                    <a:pt x="28460" y="5355"/>
                    <a:pt x="29848" y="5950"/>
                    <a:pt x="30641" y="6776"/>
                  </a:cubicBezTo>
                  <a:cubicBezTo>
                    <a:pt x="31402" y="7537"/>
                    <a:pt x="31831" y="8726"/>
                    <a:pt x="31831" y="10610"/>
                  </a:cubicBezTo>
                  <a:cubicBezTo>
                    <a:pt x="31831" y="12594"/>
                    <a:pt x="31534" y="13784"/>
                    <a:pt x="30906" y="14511"/>
                  </a:cubicBezTo>
                  <a:cubicBezTo>
                    <a:pt x="30278" y="15172"/>
                    <a:pt x="29121" y="15734"/>
                    <a:pt x="26510" y="15734"/>
                  </a:cubicBezTo>
                  <a:cubicBezTo>
                    <a:pt x="24493" y="15734"/>
                    <a:pt x="23370" y="15073"/>
                    <a:pt x="22642" y="14180"/>
                  </a:cubicBezTo>
                  <a:cubicBezTo>
                    <a:pt x="21849" y="13222"/>
                    <a:pt x="21419" y="11800"/>
                    <a:pt x="21188" y="10049"/>
                  </a:cubicBezTo>
                  <a:close/>
                  <a:moveTo>
                    <a:pt x="18511" y="10049"/>
                  </a:moveTo>
                  <a:cubicBezTo>
                    <a:pt x="18577" y="9520"/>
                    <a:pt x="18610" y="9024"/>
                    <a:pt x="18610" y="8594"/>
                  </a:cubicBezTo>
                  <a:lnTo>
                    <a:pt x="18610" y="8561"/>
                  </a:lnTo>
                  <a:cubicBezTo>
                    <a:pt x="18610" y="7272"/>
                    <a:pt x="18312" y="6446"/>
                    <a:pt x="17883" y="5950"/>
                  </a:cubicBezTo>
                  <a:cubicBezTo>
                    <a:pt x="17321" y="5289"/>
                    <a:pt x="16164" y="4793"/>
                    <a:pt x="13685" y="5058"/>
                  </a:cubicBezTo>
                  <a:cubicBezTo>
                    <a:pt x="11206" y="5355"/>
                    <a:pt x="9818" y="5950"/>
                    <a:pt x="9024" y="6776"/>
                  </a:cubicBezTo>
                  <a:cubicBezTo>
                    <a:pt x="8264" y="7537"/>
                    <a:pt x="7867" y="8726"/>
                    <a:pt x="7867" y="10610"/>
                  </a:cubicBezTo>
                  <a:cubicBezTo>
                    <a:pt x="7867" y="12594"/>
                    <a:pt x="8165" y="13784"/>
                    <a:pt x="8793" y="14511"/>
                  </a:cubicBezTo>
                  <a:cubicBezTo>
                    <a:pt x="9388" y="15172"/>
                    <a:pt x="10578" y="15734"/>
                    <a:pt x="13189" y="15734"/>
                  </a:cubicBezTo>
                  <a:cubicBezTo>
                    <a:pt x="15172" y="15734"/>
                    <a:pt x="16329" y="15073"/>
                    <a:pt x="17056" y="14180"/>
                  </a:cubicBezTo>
                  <a:cubicBezTo>
                    <a:pt x="17817" y="13222"/>
                    <a:pt x="18279" y="11800"/>
                    <a:pt x="18511" y="10049"/>
                  </a:cubicBezTo>
                  <a:close/>
                  <a:moveTo>
                    <a:pt x="20130" y="14907"/>
                  </a:moveTo>
                  <a:lnTo>
                    <a:pt x="19998" y="14907"/>
                  </a:lnTo>
                  <a:cubicBezTo>
                    <a:pt x="19833" y="14907"/>
                    <a:pt x="19635" y="14907"/>
                    <a:pt x="19568" y="14907"/>
                  </a:cubicBezTo>
                  <a:cubicBezTo>
                    <a:pt x="19370" y="15205"/>
                    <a:pt x="19172" y="15469"/>
                    <a:pt x="18973" y="15734"/>
                  </a:cubicBezTo>
                  <a:cubicBezTo>
                    <a:pt x="17684" y="17320"/>
                    <a:pt x="15800" y="18213"/>
                    <a:pt x="13189" y="18213"/>
                  </a:cubicBezTo>
                  <a:cubicBezTo>
                    <a:pt x="10313" y="18213"/>
                    <a:pt x="8231" y="17618"/>
                    <a:pt x="6942" y="16130"/>
                  </a:cubicBezTo>
                  <a:cubicBezTo>
                    <a:pt x="6843" y="16064"/>
                    <a:pt x="6777" y="15965"/>
                    <a:pt x="6777" y="15965"/>
                  </a:cubicBezTo>
                  <a:lnTo>
                    <a:pt x="6611" y="16130"/>
                  </a:lnTo>
                  <a:lnTo>
                    <a:pt x="6611" y="27005"/>
                  </a:lnTo>
                  <a:cubicBezTo>
                    <a:pt x="8991" y="28294"/>
                    <a:pt x="14082" y="30607"/>
                    <a:pt x="19833" y="30607"/>
                  </a:cubicBezTo>
                  <a:cubicBezTo>
                    <a:pt x="25584" y="30607"/>
                    <a:pt x="30675" y="28294"/>
                    <a:pt x="33054" y="27005"/>
                  </a:cubicBezTo>
                  <a:lnTo>
                    <a:pt x="33054" y="16130"/>
                  </a:lnTo>
                  <a:lnTo>
                    <a:pt x="32889" y="15965"/>
                  </a:lnTo>
                  <a:cubicBezTo>
                    <a:pt x="32889" y="15965"/>
                    <a:pt x="32856" y="16031"/>
                    <a:pt x="32757" y="16130"/>
                  </a:cubicBezTo>
                  <a:cubicBezTo>
                    <a:pt x="31435" y="17618"/>
                    <a:pt x="29352" y="18213"/>
                    <a:pt x="26510" y="18213"/>
                  </a:cubicBezTo>
                  <a:cubicBezTo>
                    <a:pt x="23865" y="18213"/>
                    <a:pt x="21981" y="17320"/>
                    <a:pt x="20725" y="15734"/>
                  </a:cubicBezTo>
                  <a:cubicBezTo>
                    <a:pt x="20494" y="15469"/>
                    <a:pt x="20296" y="15205"/>
                    <a:pt x="20130" y="14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69"/>
            <p:cNvSpPr/>
            <p:nvPr/>
          </p:nvSpPr>
          <p:spPr>
            <a:xfrm>
              <a:off x="1456975" y="2468700"/>
              <a:ext cx="653650" cy="679250"/>
            </a:xfrm>
            <a:custGeom>
              <a:avLst/>
              <a:gdLst/>
              <a:ahLst/>
              <a:cxnLst/>
              <a:rect l="l" t="t" r="r" b="b"/>
              <a:pathLst>
                <a:path w="26146" h="27170" extrusionOk="0">
                  <a:moveTo>
                    <a:pt x="13387" y="0"/>
                  </a:moveTo>
                  <a:cubicBezTo>
                    <a:pt x="11371" y="0"/>
                    <a:pt x="9520" y="298"/>
                    <a:pt x="7867" y="926"/>
                  </a:cubicBezTo>
                  <a:cubicBezTo>
                    <a:pt x="6248" y="1521"/>
                    <a:pt x="4859" y="2413"/>
                    <a:pt x="3669" y="3570"/>
                  </a:cubicBezTo>
                  <a:cubicBezTo>
                    <a:pt x="2512" y="4727"/>
                    <a:pt x="1587" y="6148"/>
                    <a:pt x="926" y="7834"/>
                  </a:cubicBezTo>
                  <a:cubicBezTo>
                    <a:pt x="298" y="9486"/>
                    <a:pt x="0" y="11403"/>
                    <a:pt x="0" y="13585"/>
                  </a:cubicBezTo>
                  <a:cubicBezTo>
                    <a:pt x="0" y="15601"/>
                    <a:pt x="298" y="17452"/>
                    <a:pt x="860" y="19138"/>
                  </a:cubicBezTo>
                  <a:cubicBezTo>
                    <a:pt x="1455" y="20790"/>
                    <a:pt x="2347" y="22245"/>
                    <a:pt x="3438" y="23468"/>
                  </a:cubicBezTo>
                  <a:cubicBezTo>
                    <a:pt x="4595" y="24658"/>
                    <a:pt x="5983" y="25583"/>
                    <a:pt x="7603" y="26211"/>
                  </a:cubicBezTo>
                  <a:cubicBezTo>
                    <a:pt x="9222" y="26839"/>
                    <a:pt x="11073" y="27170"/>
                    <a:pt x="13123" y="27170"/>
                  </a:cubicBezTo>
                  <a:cubicBezTo>
                    <a:pt x="15073" y="27170"/>
                    <a:pt x="16858" y="26872"/>
                    <a:pt x="18477" y="26343"/>
                  </a:cubicBezTo>
                  <a:cubicBezTo>
                    <a:pt x="20064" y="25781"/>
                    <a:pt x="21419" y="24988"/>
                    <a:pt x="22576" y="23930"/>
                  </a:cubicBezTo>
                  <a:cubicBezTo>
                    <a:pt x="23700" y="22873"/>
                    <a:pt x="24592" y="21650"/>
                    <a:pt x="25187" y="20195"/>
                  </a:cubicBezTo>
                  <a:cubicBezTo>
                    <a:pt x="25815" y="18708"/>
                    <a:pt x="26146" y="17055"/>
                    <a:pt x="26146" y="15238"/>
                  </a:cubicBezTo>
                  <a:lnTo>
                    <a:pt x="26146" y="12692"/>
                  </a:lnTo>
                  <a:lnTo>
                    <a:pt x="13123" y="12692"/>
                  </a:lnTo>
                  <a:lnTo>
                    <a:pt x="13123" y="16725"/>
                  </a:lnTo>
                  <a:lnTo>
                    <a:pt x="20395" y="16725"/>
                  </a:lnTo>
                  <a:cubicBezTo>
                    <a:pt x="20295" y="17716"/>
                    <a:pt x="19998" y="18609"/>
                    <a:pt x="19568" y="19402"/>
                  </a:cubicBezTo>
                  <a:cubicBezTo>
                    <a:pt x="18973" y="20394"/>
                    <a:pt x="18147" y="21154"/>
                    <a:pt x="17056" y="21683"/>
                  </a:cubicBezTo>
                  <a:cubicBezTo>
                    <a:pt x="15965" y="22179"/>
                    <a:pt x="14709" y="22443"/>
                    <a:pt x="13222" y="22443"/>
                  </a:cubicBezTo>
                  <a:cubicBezTo>
                    <a:pt x="12098" y="22443"/>
                    <a:pt x="11073" y="22245"/>
                    <a:pt x="10148" y="21881"/>
                  </a:cubicBezTo>
                  <a:cubicBezTo>
                    <a:pt x="9255" y="21518"/>
                    <a:pt x="8462" y="20956"/>
                    <a:pt x="7801" y="20228"/>
                  </a:cubicBezTo>
                  <a:cubicBezTo>
                    <a:pt x="7140" y="19468"/>
                    <a:pt x="6644" y="18543"/>
                    <a:pt x="6314" y="17419"/>
                  </a:cubicBezTo>
                  <a:cubicBezTo>
                    <a:pt x="5983" y="16295"/>
                    <a:pt x="5818" y="15039"/>
                    <a:pt x="5818" y="13585"/>
                  </a:cubicBezTo>
                  <a:cubicBezTo>
                    <a:pt x="5818" y="11635"/>
                    <a:pt x="6115" y="10015"/>
                    <a:pt x="6710" y="8726"/>
                  </a:cubicBezTo>
                  <a:cubicBezTo>
                    <a:pt x="7338" y="7437"/>
                    <a:pt x="8231" y="6445"/>
                    <a:pt x="9388" y="5817"/>
                  </a:cubicBezTo>
                  <a:cubicBezTo>
                    <a:pt x="10511" y="5156"/>
                    <a:pt x="11834" y="4859"/>
                    <a:pt x="13387" y="4859"/>
                  </a:cubicBezTo>
                  <a:cubicBezTo>
                    <a:pt x="14511" y="4859"/>
                    <a:pt x="15536" y="5024"/>
                    <a:pt x="16428" y="5388"/>
                  </a:cubicBezTo>
                  <a:cubicBezTo>
                    <a:pt x="17321" y="5718"/>
                    <a:pt x="18048" y="6214"/>
                    <a:pt x="18643" y="6875"/>
                  </a:cubicBezTo>
                  <a:cubicBezTo>
                    <a:pt x="19238" y="7536"/>
                    <a:pt x="19634" y="8329"/>
                    <a:pt x="19833" y="9255"/>
                  </a:cubicBezTo>
                  <a:lnTo>
                    <a:pt x="25650" y="9255"/>
                  </a:lnTo>
                  <a:cubicBezTo>
                    <a:pt x="25452" y="7371"/>
                    <a:pt x="24824" y="5751"/>
                    <a:pt x="23766" y="4363"/>
                  </a:cubicBezTo>
                  <a:cubicBezTo>
                    <a:pt x="22741" y="2975"/>
                    <a:pt x="21320" y="1917"/>
                    <a:pt x="19568" y="1157"/>
                  </a:cubicBezTo>
                  <a:cubicBezTo>
                    <a:pt x="17816" y="397"/>
                    <a:pt x="15734" y="0"/>
                    <a:pt x="13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69"/>
            <p:cNvSpPr/>
            <p:nvPr/>
          </p:nvSpPr>
          <p:spPr>
            <a:xfrm>
              <a:off x="2164325" y="2652125"/>
              <a:ext cx="133075" cy="487575"/>
            </a:xfrm>
            <a:custGeom>
              <a:avLst/>
              <a:gdLst/>
              <a:ahLst/>
              <a:cxnLst/>
              <a:rect l="l" t="t" r="r" b="b"/>
              <a:pathLst>
                <a:path w="5323" h="19503" extrusionOk="0">
                  <a:moveTo>
                    <a:pt x="0" y="1"/>
                  </a:moveTo>
                  <a:lnTo>
                    <a:pt x="0" y="19502"/>
                  </a:lnTo>
                  <a:lnTo>
                    <a:pt x="5322" y="19502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69"/>
            <p:cNvSpPr/>
            <p:nvPr/>
          </p:nvSpPr>
          <p:spPr>
            <a:xfrm>
              <a:off x="2164325" y="2476950"/>
              <a:ext cx="133075" cy="113225"/>
            </a:xfrm>
            <a:custGeom>
              <a:avLst/>
              <a:gdLst/>
              <a:ahLst/>
              <a:cxnLst/>
              <a:rect l="l" t="t" r="r" b="b"/>
              <a:pathLst>
                <a:path w="5323" h="4529" extrusionOk="0">
                  <a:moveTo>
                    <a:pt x="0" y="1"/>
                  </a:moveTo>
                  <a:lnTo>
                    <a:pt x="0" y="4529"/>
                  </a:lnTo>
                  <a:lnTo>
                    <a:pt x="5322" y="452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69"/>
            <p:cNvSpPr/>
            <p:nvPr/>
          </p:nvSpPr>
          <p:spPr>
            <a:xfrm>
              <a:off x="2334550" y="2506700"/>
              <a:ext cx="318175" cy="633000"/>
            </a:xfrm>
            <a:custGeom>
              <a:avLst/>
              <a:gdLst/>
              <a:ahLst/>
              <a:cxnLst/>
              <a:rect l="l" t="t" r="r" b="b"/>
              <a:pathLst>
                <a:path w="12727" h="25320" extrusionOk="0">
                  <a:moveTo>
                    <a:pt x="8793" y="1"/>
                  </a:moveTo>
                  <a:lnTo>
                    <a:pt x="3471" y="529"/>
                  </a:lnTo>
                  <a:lnTo>
                    <a:pt x="3471" y="5818"/>
                  </a:lnTo>
                  <a:lnTo>
                    <a:pt x="0" y="5818"/>
                  </a:lnTo>
                  <a:lnTo>
                    <a:pt x="0" y="10115"/>
                  </a:lnTo>
                  <a:lnTo>
                    <a:pt x="3471" y="10115"/>
                  </a:lnTo>
                  <a:lnTo>
                    <a:pt x="3471" y="20559"/>
                  </a:lnTo>
                  <a:cubicBezTo>
                    <a:pt x="3471" y="21518"/>
                    <a:pt x="3603" y="22377"/>
                    <a:pt x="3868" y="23105"/>
                  </a:cubicBezTo>
                  <a:cubicBezTo>
                    <a:pt x="4165" y="23799"/>
                    <a:pt x="4694" y="24361"/>
                    <a:pt x="5421" y="24724"/>
                  </a:cubicBezTo>
                  <a:cubicBezTo>
                    <a:pt x="6148" y="25121"/>
                    <a:pt x="7140" y="25319"/>
                    <a:pt x="8462" y="25319"/>
                  </a:cubicBezTo>
                  <a:lnTo>
                    <a:pt x="12726" y="25319"/>
                  </a:lnTo>
                  <a:lnTo>
                    <a:pt x="12726" y="20989"/>
                  </a:lnTo>
                  <a:lnTo>
                    <a:pt x="10346" y="20989"/>
                  </a:lnTo>
                  <a:cubicBezTo>
                    <a:pt x="9850" y="20989"/>
                    <a:pt x="9454" y="20890"/>
                    <a:pt x="9189" y="20692"/>
                  </a:cubicBezTo>
                  <a:cubicBezTo>
                    <a:pt x="8925" y="20493"/>
                    <a:pt x="8793" y="20130"/>
                    <a:pt x="8793" y="19535"/>
                  </a:cubicBezTo>
                  <a:lnTo>
                    <a:pt x="8793" y="10115"/>
                  </a:lnTo>
                  <a:lnTo>
                    <a:pt x="12726" y="10115"/>
                  </a:lnTo>
                  <a:lnTo>
                    <a:pt x="12726" y="5818"/>
                  </a:lnTo>
                  <a:lnTo>
                    <a:pt x="8793" y="5818"/>
                  </a:lnTo>
                  <a:lnTo>
                    <a:pt x="8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69"/>
            <p:cNvSpPr/>
            <p:nvPr/>
          </p:nvSpPr>
          <p:spPr>
            <a:xfrm>
              <a:off x="2703925" y="2476950"/>
              <a:ext cx="595825" cy="662750"/>
            </a:xfrm>
            <a:custGeom>
              <a:avLst/>
              <a:gdLst/>
              <a:ahLst/>
              <a:cxnLst/>
              <a:rect l="l" t="t" r="r" b="b"/>
              <a:pathLst>
                <a:path w="2383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5686" y="26509"/>
                  </a:lnTo>
                  <a:lnTo>
                    <a:pt x="5686" y="15502"/>
                  </a:lnTo>
                  <a:lnTo>
                    <a:pt x="18147" y="15502"/>
                  </a:lnTo>
                  <a:lnTo>
                    <a:pt x="18147" y="26509"/>
                  </a:lnTo>
                  <a:lnTo>
                    <a:pt x="23832" y="26509"/>
                  </a:lnTo>
                  <a:lnTo>
                    <a:pt x="23832" y="1"/>
                  </a:lnTo>
                  <a:lnTo>
                    <a:pt x="18147" y="1"/>
                  </a:lnTo>
                  <a:lnTo>
                    <a:pt x="18147" y="10644"/>
                  </a:lnTo>
                  <a:lnTo>
                    <a:pt x="5686" y="10644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69"/>
            <p:cNvSpPr/>
            <p:nvPr/>
          </p:nvSpPr>
          <p:spPr>
            <a:xfrm>
              <a:off x="3359225" y="2652125"/>
              <a:ext cx="466075" cy="495825"/>
            </a:xfrm>
            <a:custGeom>
              <a:avLst/>
              <a:gdLst/>
              <a:ahLst/>
              <a:cxnLst/>
              <a:rect l="l" t="t" r="r" b="b"/>
              <a:pathLst>
                <a:path w="18643" h="19833" extrusionOk="0">
                  <a:moveTo>
                    <a:pt x="0" y="1"/>
                  </a:moveTo>
                  <a:lnTo>
                    <a:pt x="0" y="12164"/>
                  </a:lnTo>
                  <a:cubicBezTo>
                    <a:pt x="0" y="13817"/>
                    <a:pt x="232" y="15205"/>
                    <a:pt x="760" y="16362"/>
                  </a:cubicBezTo>
                  <a:cubicBezTo>
                    <a:pt x="1289" y="17519"/>
                    <a:pt x="2083" y="18378"/>
                    <a:pt x="3107" y="18973"/>
                  </a:cubicBezTo>
                  <a:cubicBezTo>
                    <a:pt x="4165" y="19535"/>
                    <a:pt x="5421" y="19833"/>
                    <a:pt x="6941" y="19833"/>
                  </a:cubicBezTo>
                  <a:cubicBezTo>
                    <a:pt x="8330" y="19833"/>
                    <a:pt x="9586" y="19502"/>
                    <a:pt x="10677" y="18841"/>
                  </a:cubicBezTo>
                  <a:cubicBezTo>
                    <a:pt x="11800" y="18180"/>
                    <a:pt x="12594" y="17188"/>
                    <a:pt x="13056" y="15932"/>
                  </a:cubicBezTo>
                  <a:lnTo>
                    <a:pt x="13288" y="15932"/>
                  </a:lnTo>
                  <a:lnTo>
                    <a:pt x="13519" y="19502"/>
                  </a:lnTo>
                  <a:lnTo>
                    <a:pt x="18643" y="19502"/>
                  </a:lnTo>
                  <a:lnTo>
                    <a:pt x="18643" y="1"/>
                  </a:lnTo>
                  <a:lnTo>
                    <a:pt x="13288" y="1"/>
                  </a:lnTo>
                  <a:lnTo>
                    <a:pt x="13288" y="10776"/>
                  </a:lnTo>
                  <a:cubicBezTo>
                    <a:pt x="13288" y="11635"/>
                    <a:pt x="13123" y="12429"/>
                    <a:pt x="12792" y="13156"/>
                  </a:cubicBezTo>
                  <a:cubicBezTo>
                    <a:pt x="12461" y="13850"/>
                    <a:pt x="11966" y="14412"/>
                    <a:pt x="11338" y="14842"/>
                  </a:cubicBezTo>
                  <a:cubicBezTo>
                    <a:pt x="10710" y="15271"/>
                    <a:pt x="9949" y="15503"/>
                    <a:pt x="9057" y="15503"/>
                  </a:cubicBezTo>
                  <a:cubicBezTo>
                    <a:pt x="8164" y="15503"/>
                    <a:pt x="7470" y="15337"/>
                    <a:pt x="6908" y="14974"/>
                  </a:cubicBezTo>
                  <a:cubicBezTo>
                    <a:pt x="6380" y="14577"/>
                    <a:pt x="5983" y="14015"/>
                    <a:pt x="5685" y="13321"/>
                  </a:cubicBezTo>
                  <a:cubicBezTo>
                    <a:pt x="5454" y="12627"/>
                    <a:pt x="5322" y="11768"/>
                    <a:pt x="5322" y="10743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69"/>
            <p:cNvSpPr/>
            <p:nvPr/>
          </p:nvSpPr>
          <p:spPr>
            <a:xfrm>
              <a:off x="3889725" y="2476950"/>
              <a:ext cx="490050" cy="671825"/>
            </a:xfrm>
            <a:custGeom>
              <a:avLst/>
              <a:gdLst/>
              <a:ahLst/>
              <a:cxnLst/>
              <a:rect l="l" t="t" r="r" b="b"/>
              <a:pathLst>
                <a:path w="19602" h="26873" extrusionOk="0">
                  <a:moveTo>
                    <a:pt x="11834" y="26873"/>
                  </a:moveTo>
                  <a:cubicBezTo>
                    <a:pt x="10842" y="26873"/>
                    <a:pt x="9917" y="26707"/>
                    <a:pt x="9090" y="26410"/>
                  </a:cubicBezTo>
                  <a:cubicBezTo>
                    <a:pt x="8264" y="26079"/>
                    <a:pt x="7570" y="25650"/>
                    <a:pt x="6942" y="25088"/>
                  </a:cubicBezTo>
                  <a:cubicBezTo>
                    <a:pt x="6380" y="24526"/>
                    <a:pt x="5917" y="23865"/>
                    <a:pt x="5653" y="23138"/>
                  </a:cubicBezTo>
                  <a:lnTo>
                    <a:pt x="5355" y="23138"/>
                  </a:lnTo>
                  <a:lnTo>
                    <a:pt x="5124" y="26509"/>
                  </a:lnTo>
                  <a:lnTo>
                    <a:pt x="1" y="26509"/>
                  </a:lnTo>
                  <a:lnTo>
                    <a:pt x="1" y="1"/>
                  </a:lnTo>
                  <a:lnTo>
                    <a:pt x="5355" y="1"/>
                  </a:lnTo>
                  <a:lnTo>
                    <a:pt x="5355" y="10412"/>
                  </a:lnTo>
                  <a:lnTo>
                    <a:pt x="5653" y="10412"/>
                  </a:lnTo>
                  <a:cubicBezTo>
                    <a:pt x="6083" y="9288"/>
                    <a:pt x="6843" y="8396"/>
                    <a:pt x="7934" y="7702"/>
                  </a:cubicBezTo>
                  <a:cubicBezTo>
                    <a:pt x="9024" y="7008"/>
                    <a:pt x="10313" y="6644"/>
                    <a:pt x="11834" y="6644"/>
                  </a:cubicBezTo>
                  <a:cubicBezTo>
                    <a:pt x="12991" y="6644"/>
                    <a:pt x="14049" y="6876"/>
                    <a:pt x="14974" y="7305"/>
                  </a:cubicBezTo>
                  <a:cubicBezTo>
                    <a:pt x="15966" y="7735"/>
                    <a:pt x="16792" y="8363"/>
                    <a:pt x="17453" y="9189"/>
                  </a:cubicBezTo>
                  <a:cubicBezTo>
                    <a:pt x="18147" y="10049"/>
                    <a:pt x="18676" y="11106"/>
                    <a:pt x="19040" y="12362"/>
                  </a:cubicBezTo>
                  <a:cubicBezTo>
                    <a:pt x="19403" y="13618"/>
                    <a:pt x="19602" y="15106"/>
                    <a:pt x="19602" y="16758"/>
                  </a:cubicBezTo>
                  <a:cubicBezTo>
                    <a:pt x="19602" y="19006"/>
                    <a:pt x="19271" y="20857"/>
                    <a:pt x="18610" y="22377"/>
                  </a:cubicBezTo>
                  <a:cubicBezTo>
                    <a:pt x="17982" y="23865"/>
                    <a:pt x="17090" y="24989"/>
                    <a:pt x="15900" y="25749"/>
                  </a:cubicBezTo>
                  <a:cubicBezTo>
                    <a:pt x="14743" y="26509"/>
                    <a:pt x="13387" y="26873"/>
                    <a:pt x="11834" y="26873"/>
                  </a:cubicBezTo>
                  <a:close/>
                  <a:moveTo>
                    <a:pt x="9785" y="22543"/>
                  </a:moveTo>
                  <a:cubicBezTo>
                    <a:pt x="10644" y="22543"/>
                    <a:pt x="11404" y="22344"/>
                    <a:pt x="12065" y="21915"/>
                  </a:cubicBezTo>
                  <a:cubicBezTo>
                    <a:pt x="12726" y="21485"/>
                    <a:pt x="13222" y="20857"/>
                    <a:pt x="13586" y="19998"/>
                  </a:cubicBezTo>
                  <a:cubicBezTo>
                    <a:pt x="13949" y="19138"/>
                    <a:pt x="14148" y="18081"/>
                    <a:pt x="14148" y="16758"/>
                  </a:cubicBezTo>
                  <a:cubicBezTo>
                    <a:pt x="14148" y="15767"/>
                    <a:pt x="14049" y="14908"/>
                    <a:pt x="13817" y="14180"/>
                  </a:cubicBezTo>
                  <a:cubicBezTo>
                    <a:pt x="13619" y="13453"/>
                    <a:pt x="13321" y="12858"/>
                    <a:pt x="12958" y="12395"/>
                  </a:cubicBezTo>
                  <a:cubicBezTo>
                    <a:pt x="12561" y="11933"/>
                    <a:pt x="12098" y="11569"/>
                    <a:pt x="11570" y="11338"/>
                  </a:cubicBezTo>
                  <a:cubicBezTo>
                    <a:pt x="11041" y="11106"/>
                    <a:pt x="10446" y="10974"/>
                    <a:pt x="9785" y="10974"/>
                  </a:cubicBezTo>
                  <a:cubicBezTo>
                    <a:pt x="8826" y="10974"/>
                    <a:pt x="8000" y="11206"/>
                    <a:pt x="7339" y="11668"/>
                  </a:cubicBezTo>
                  <a:cubicBezTo>
                    <a:pt x="6678" y="12131"/>
                    <a:pt x="6182" y="12726"/>
                    <a:pt x="5851" y="13453"/>
                  </a:cubicBezTo>
                  <a:cubicBezTo>
                    <a:pt x="5554" y="14180"/>
                    <a:pt x="5388" y="14974"/>
                    <a:pt x="5388" y="15833"/>
                  </a:cubicBezTo>
                  <a:lnTo>
                    <a:pt x="5388" y="17717"/>
                  </a:lnTo>
                  <a:cubicBezTo>
                    <a:pt x="5388" y="18543"/>
                    <a:pt x="5554" y="19304"/>
                    <a:pt x="5851" y="20031"/>
                  </a:cubicBezTo>
                  <a:cubicBezTo>
                    <a:pt x="6182" y="20758"/>
                    <a:pt x="6678" y="21386"/>
                    <a:pt x="7339" y="21849"/>
                  </a:cubicBezTo>
                  <a:cubicBezTo>
                    <a:pt x="8000" y="22311"/>
                    <a:pt x="8826" y="22543"/>
                    <a:pt x="9785" y="225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9"/>
            <p:cNvSpPr/>
            <p:nvPr/>
          </p:nvSpPr>
          <p:spPr>
            <a:xfrm>
              <a:off x="4546675" y="2468700"/>
              <a:ext cx="634650" cy="679250"/>
            </a:xfrm>
            <a:custGeom>
              <a:avLst/>
              <a:gdLst/>
              <a:ahLst/>
              <a:cxnLst/>
              <a:rect l="l" t="t" r="r" b="b"/>
              <a:pathLst>
                <a:path w="25386" h="27170" extrusionOk="0">
                  <a:moveTo>
                    <a:pt x="13189" y="0"/>
                  </a:moveTo>
                  <a:cubicBezTo>
                    <a:pt x="11206" y="0"/>
                    <a:pt x="9421" y="331"/>
                    <a:pt x="7801" y="959"/>
                  </a:cubicBezTo>
                  <a:cubicBezTo>
                    <a:pt x="6182" y="1554"/>
                    <a:pt x="4826" y="2446"/>
                    <a:pt x="3636" y="3636"/>
                  </a:cubicBezTo>
                  <a:cubicBezTo>
                    <a:pt x="2479" y="4793"/>
                    <a:pt x="1587" y="6214"/>
                    <a:pt x="959" y="7900"/>
                  </a:cubicBezTo>
                  <a:cubicBezTo>
                    <a:pt x="331" y="9585"/>
                    <a:pt x="0" y="11469"/>
                    <a:pt x="0" y="13585"/>
                  </a:cubicBezTo>
                  <a:cubicBezTo>
                    <a:pt x="0" y="15700"/>
                    <a:pt x="331" y="17617"/>
                    <a:pt x="959" y="19270"/>
                  </a:cubicBezTo>
                  <a:cubicBezTo>
                    <a:pt x="1587" y="20956"/>
                    <a:pt x="2479" y="22377"/>
                    <a:pt x="3636" y="23567"/>
                  </a:cubicBezTo>
                  <a:cubicBezTo>
                    <a:pt x="4826" y="24724"/>
                    <a:pt x="6182" y="25616"/>
                    <a:pt x="7801" y="26244"/>
                  </a:cubicBezTo>
                  <a:cubicBezTo>
                    <a:pt x="9421" y="26872"/>
                    <a:pt x="11206" y="27170"/>
                    <a:pt x="13189" y="27170"/>
                  </a:cubicBezTo>
                  <a:cubicBezTo>
                    <a:pt x="15404" y="27170"/>
                    <a:pt x="17387" y="26773"/>
                    <a:pt x="19139" y="26013"/>
                  </a:cubicBezTo>
                  <a:cubicBezTo>
                    <a:pt x="20890" y="25219"/>
                    <a:pt x="22312" y="24129"/>
                    <a:pt x="23403" y="22741"/>
                  </a:cubicBezTo>
                  <a:cubicBezTo>
                    <a:pt x="24493" y="21319"/>
                    <a:pt x="25187" y="19667"/>
                    <a:pt x="25386" y="17783"/>
                  </a:cubicBezTo>
                  <a:lnTo>
                    <a:pt x="20494" y="17783"/>
                  </a:lnTo>
                  <a:cubicBezTo>
                    <a:pt x="20295" y="18840"/>
                    <a:pt x="19866" y="19766"/>
                    <a:pt x="19172" y="20559"/>
                  </a:cubicBezTo>
                  <a:cubicBezTo>
                    <a:pt x="18511" y="21319"/>
                    <a:pt x="17651" y="21947"/>
                    <a:pt x="16627" y="22377"/>
                  </a:cubicBezTo>
                  <a:cubicBezTo>
                    <a:pt x="15602" y="22807"/>
                    <a:pt x="14478" y="23038"/>
                    <a:pt x="13189" y="23038"/>
                  </a:cubicBezTo>
                  <a:cubicBezTo>
                    <a:pt x="11933" y="23038"/>
                    <a:pt x="10776" y="22840"/>
                    <a:pt x="9751" y="22443"/>
                  </a:cubicBezTo>
                  <a:cubicBezTo>
                    <a:pt x="8760" y="22013"/>
                    <a:pt x="7933" y="21418"/>
                    <a:pt x="7206" y="20625"/>
                  </a:cubicBezTo>
                  <a:cubicBezTo>
                    <a:pt x="6512" y="19832"/>
                    <a:pt x="5950" y="18840"/>
                    <a:pt x="5587" y="17683"/>
                  </a:cubicBezTo>
                  <a:cubicBezTo>
                    <a:pt x="5190" y="16494"/>
                    <a:pt x="4992" y="15105"/>
                    <a:pt x="4992" y="13585"/>
                  </a:cubicBezTo>
                  <a:cubicBezTo>
                    <a:pt x="4992" y="11536"/>
                    <a:pt x="5322" y="9817"/>
                    <a:pt x="5983" y="8396"/>
                  </a:cubicBezTo>
                  <a:cubicBezTo>
                    <a:pt x="6644" y="7007"/>
                    <a:pt x="7603" y="5950"/>
                    <a:pt x="8826" y="5256"/>
                  </a:cubicBezTo>
                  <a:cubicBezTo>
                    <a:pt x="10049" y="4528"/>
                    <a:pt x="11503" y="4165"/>
                    <a:pt x="13189" y="4165"/>
                  </a:cubicBezTo>
                  <a:cubicBezTo>
                    <a:pt x="14478" y="4165"/>
                    <a:pt x="15635" y="4363"/>
                    <a:pt x="16627" y="4793"/>
                  </a:cubicBezTo>
                  <a:cubicBezTo>
                    <a:pt x="17651" y="5256"/>
                    <a:pt x="18478" y="5850"/>
                    <a:pt x="19139" y="6611"/>
                  </a:cubicBezTo>
                  <a:cubicBezTo>
                    <a:pt x="19833" y="7404"/>
                    <a:pt x="20262" y="8296"/>
                    <a:pt x="20494" y="9354"/>
                  </a:cubicBezTo>
                  <a:lnTo>
                    <a:pt x="25386" y="9354"/>
                  </a:lnTo>
                  <a:cubicBezTo>
                    <a:pt x="25121" y="7470"/>
                    <a:pt x="24460" y="5817"/>
                    <a:pt x="23369" y="4429"/>
                  </a:cubicBezTo>
                  <a:cubicBezTo>
                    <a:pt x="22279" y="3041"/>
                    <a:pt x="20890" y="1950"/>
                    <a:pt x="19139" y="1157"/>
                  </a:cubicBezTo>
                  <a:cubicBezTo>
                    <a:pt x="17387" y="397"/>
                    <a:pt x="15404" y="0"/>
                    <a:pt x="13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9"/>
            <p:cNvSpPr/>
            <p:nvPr/>
          </p:nvSpPr>
          <p:spPr>
            <a:xfrm>
              <a:off x="520032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1" y="20031"/>
                    <a:pt x="6842" y="19799"/>
                    <a:pt x="5652" y="19370"/>
                  </a:cubicBezTo>
                  <a:cubicBezTo>
                    <a:pt x="4495" y="18907"/>
                    <a:pt x="3471" y="18246"/>
                    <a:pt x="2611" y="17386"/>
                  </a:cubicBezTo>
                  <a:cubicBezTo>
                    <a:pt x="1752" y="16494"/>
                    <a:pt x="1124" y="15436"/>
                    <a:pt x="661" y="14213"/>
                  </a:cubicBezTo>
                  <a:cubicBezTo>
                    <a:pt x="198" y="12990"/>
                    <a:pt x="0" y="11569"/>
                    <a:pt x="0" y="10016"/>
                  </a:cubicBezTo>
                  <a:cubicBezTo>
                    <a:pt x="0" y="8032"/>
                    <a:pt x="364" y="6281"/>
                    <a:pt x="1124" y="4793"/>
                  </a:cubicBezTo>
                  <a:cubicBezTo>
                    <a:pt x="1884" y="3306"/>
                    <a:pt x="3008" y="2116"/>
                    <a:pt x="4429" y="1257"/>
                  </a:cubicBezTo>
                  <a:cubicBezTo>
                    <a:pt x="5851" y="430"/>
                    <a:pt x="7569" y="1"/>
                    <a:pt x="9586" y="1"/>
                  </a:cubicBezTo>
                  <a:cubicBezTo>
                    <a:pt x="11007" y="1"/>
                    <a:pt x="12329" y="232"/>
                    <a:pt x="13486" y="695"/>
                  </a:cubicBezTo>
                  <a:cubicBezTo>
                    <a:pt x="14643" y="1157"/>
                    <a:pt x="15634" y="1818"/>
                    <a:pt x="16461" y="2678"/>
                  </a:cubicBezTo>
                  <a:cubicBezTo>
                    <a:pt x="17320" y="3570"/>
                    <a:pt x="17981" y="4628"/>
                    <a:pt x="18411" y="5851"/>
                  </a:cubicBezTo>
                  <a:cubicBezTo>
                    <a:pt x="18874" y="7074"/>
                    <a:pt x="19105" y="8462"/>
                    <a:pt x="19105" y="10016"/>
                  </a:cubicBezTo>
                  <a:cubicBezTo>
                    <a:pt x="19105" y="11999"/>
                    <a:pt x="18742" y="13718"/>
                    <a:pt x="17948" y="15238"/>
                  </a:cubicBezTo>
                  <a:cubicBezTo>
                    <a:pt x="17188" y="16725"/>
                    <a:pt x="16097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4" y="16296"/>
                    <a:pt x="11437" y="16064"/>
                    <a:pt x="12164" y="15602"/>
                  </a:cubicBezTo>
                  <a:cubicBezTo>
                    <a:pt x="12924" y="15106"/>
                    <a:pt x="13519" y="14412"/>
                    <a:pt x="13916" y="13486"/>
                  </a:cubicBezTo>
                  <a:cubicBezTo>
                    <a:pt x="14345" y="12528"/>
                    <a:pt x="14544" y="11371"/>
                    <a:pt x="14544" y="10016"/>
                  </a:cubicBezTo>
                  <a:cubicBezTo>
                    <a:pt x="14544" y="9024"/>
                    <a:pt x="14411" y="8099"/>
                    <a:pt x="14180" y="7338"/>
                  </a:cubicBezTo>
                  <a:cubicBezTo>
                    <a:pt x="13949" y="6545"/>
                    <a:pt x="13618" y="5884"/>
                    <a:pt x="13188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4" y="3736"/>
                    <a:pt x="7702" y="3967"/>
                    <a:pt x="6941" y="4463"/>
                  </a:cubicBezTo>
                  <a:cubicBezTo>
                    <a:pt x="6181" y="4925"/>
                    <a:pt x="5619" y="5620"/>
                    <a:pt x="5189" y="6578"/>
                  </a:cubicBezTo>
                  <a:cubicBezTo>
                    <a:pt x="4793" y="7504"/>
                    <a:pt x="4561" y="8660"/>
                    <a:pt x="4561" y="10016"/>
                  </a:cubicBezTo>
                  <a:cubicBezTo>
                    <a:pt x="4561" y="11040"/>
                    <a:pt x="4694" y="11966"/>
                    <a:pt x="4892" y="12759"/>
                  </a:cubicBezTo>
                  <a:cubicBezTo>
                    <a:pt x="5156" y="13519"/>
                    <a:pt x="5487" y="14180"/>
                    <a:pt x="5917" y="14709"/>
                  </a:cubicBezTo>
                  <a:cubicBezTo>
                    <a:pt x="6346" y="15238"/>
                    <a:pt x="6875" y="15602"/>
                    <a:pt x="7470" y="15899"/>
                  </a:cubicBezTo>
                  <a:cubicBezTo>
                    <a:pt x="8098" y="16163"/>
                    <a:pt x="8792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9"/>
            <p:cNvSpPr/>
            <p:nvPr/>
          </p:nvSpPr>
          <p:spPr>
            <a:xfrm>
              <a:off x="5715125" y="2647175"/>
              <a:ext cx="476000" cy="644550"/>
            </a:xfrm>
            <a:custGeom>
              <a:avLst/>
              <a:gdLst/>
              <a:ahLst/>
              <a:cxnLst/>
              <a:rect l="l" t="t" r="r" b="b"/>
              <a:pathLst>
                <a:path w="19040" h="25782" extrusionOk="0">
                  <a:moveTo>
                    <a:pt x="34" y="364"/>
                  </a:moveTo>
                  <a:lnTo>
                    <a:pt x="1" y="25782"/>
                  </a:lnTo>
                  <a:lnTo>
                    <a:pt x="4562" y="25782"/>
                  </a:lnTo>
                  <a:lnTo>
                    <a:pt x="4562" y="16130"/>
                  </a:lnTo>
                  <a:lnTo>
                    <a:pt x="4859" y="16130"/>
                  </a:lnTo>
                  <a:cubicBezTo>
                    <a:pt x="5157" y="16924"/>
                    <a:pt x="5620" y="17618"/>
                    <a:pt x="6182" y="18213"/>
                  </a:cubicBezTo>
                  <a:cubicBezTo>
                    <a:pt x="6810" y="18808"/>
                    <a:pt x="7537" y="19237"/>
                    <a:pt x="8363" y="19601"/>
                  </a:cubicBezTo>
                  <a:cubicBezTo>
                    <a:pt x="9223" y="19898"/>
                    <a:pt x="10148" y="20064"/>
                    <a:pt x="11206" y="20064"/>
                  </a:cubicBezTo>
                  <a:cubicBezTo>
                    <a:pt x="12759" y="20064"/>
                    <a:pt x="14114" y="19700"/>
                    <a:pt x="15271" y="18940"/>
                  </a:cubicBezTo>
                  <a:cubicBezTo>
                    <a:pt x="16461" y="18147"/>
                    <a:pt x="17387" y="17023"/>
                    <a:pt x="18048" y="15568"/>
                  </a:cubicBezTo>
                  <a:cubicBezTo>
                    <a:pt x="18709" y="14048"/>
                    <a:pt x="19039" y="12197"/>
                    <a:pt x="19039" y="10016"/>
                  </a:cubicBezTo>
                  <a:cubicBezTo>
                    <a:pt x="19039" y="8396"/>
                    <a:pt x="18841" y="6942"/>
                    <a:pt x="18445" y="5719"/>
                  </a:cubicBezTo>
                  <a:cubicBezTo>
                    <a:pt x="18081" y="4430"/>
                    <a:pt x="17552" y="3372"/>
                    <a:pt x="16858" y="2546"/>
                  </a:cubicBezTo>
                  <a:cubicBezTo>
                    <a:pt x="16164" y="1686"/>
                    <a:pt x="15337" y="1058"/>
                    <a:pt x="14379" y="662"/>
                  </a:cubicBezTo>
                  <a:cubicBezTo>
                    <a:pt x="13420" y="199"/>
                    <a:pt x="12363" y="1"/>
                    <a:pt x="11206" y="1"/>
                  </a:cubicBezTo>
                  <a:cubicBezTo>
                    <a:pt x="9619" y="1"/>
                    <a:pt x="8297" y="364"/>
                    <a:pt x="7173" y="1091"/>
                  </a:cubicBezTo>
                  <a:cubicBezTo>
                    <a:pt x="6082" y="1818"/>
                    <a:pt x="5289" y="2744"/>
                    <a:pt x="4859" y="3934"/>
                  </a:cubicBezTo>
                  <a:lnTo>
                    <a:pt x="4562" y="3934"/>
                  </a:lnTo>
                  <a:lnTo>
                    <a:pt x="4397" y="364"/>
                  </a:lnTo>
                  <a:close/>
                  <a:moveTo>
                    <a:pt x="12065" y="15668"/>
                  </a:moveTo>
                  <a:cubicBezTo>
                    <a:pt x="11338" y="16130"/>
                    <a:pt x="10512" y="16362"/>
                    <a:pt x="9520" y="16362"/>
                  </a:cubicBezTo>
                  <a:cubicBezTo>
                    <a:pt x="8694" y="16362"/>
                    <a:pt x="7966" y="16196"/>
                    <a:pt x="7338" y="15932"/>
                  </a:cubicBezTo>
                  <a:cubicBezTo>
                    <a:pt x="6743" y="15602"/>
                    <a:pt x="6248" y="15205"/>
                    <a:pt x="5818" y="14709"/>
                  </a:cubicBezTo>
                  <a:cubicBezTo>
                    <a:pt x="5421" y="14213"/>
                    <a:pt x="5124" y="13651"/>
                    <a:pt x="4926" y="13023"/>
                  </a:cubicBezTo>
                  <a:cubicBezTo>
                    <a:pt x="4727" y="12395"/>
                    <a:pt x="4628" y="11734"/>
                    <a:pt x="4628" y="11040"/>
                  </a:cubicBezTo>
                  <a:lnTo>
                    <a:pt x="4628" y="9024"/>
                  </a:lnTo>
                  <a:cubicBezTo>
                    <a:pt x="4628" y="8099"/>
                    <a:pt x="4793" y="7239"/>
                    <a:pt x="5157" y="6446"/>
                  </a:cubicBezTo>
                  <a:cubicBezTo>
                    <a:pt x="5520" y="5620"/>
                    <a:pt x="6082" y="4992"/>
                    <a:pt x="6810" y="4463"/>
                  </a:cubicBezTo>
                  <a:cubicBezTo>
                    <a:pt x="7537" y="3967"/>
                    <a:pt x="8429" y="3702"/>
                    <a:pt x="9520" y="3702"/>
                  </a:cubicBezTo>
                  <a:cubicBezTo>
                    <a:pt x="10512" y="3702"/>
                    <a:pt x="11338" y="3934"/>
                    <a:pt x="12065" y="4397"/>
                  </a:cubicBezTo>
                  <a:cubicBezTo>
                    <a:pt x="12792" y="4859"/>
                    <a:pt x="13354" y="5553"/>
                    <a:pt x="13751" y="6512"/>
                  </a:cubicBezTo>
                  <a:cubicBezTo>
                    <a:pt x="14148" y="7437"/>
                    <a:pt x="14379" y="8594"/>
                    <a:pt x="14379" y="10016"/>
                  </a:cubicBezTo>
                  <a:cubicBezTo>
                    <a:pt x="14379" y="11437"/>
                    <a:pt x="14148" y="12627"/>
                    <a:pt x="13751" y="13552"/>
                  </a:cubicBezTo>
                  <a:cubicBezTo>
                    <a:pt x="13354" y="14478"/>
                    <a:pt x="12792" y="15172"/>
                    <a:pt x="12065" y="15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9"/>
            <p:cNvSpPr/>
            <p:nvPr/>
          </p:nvSpPr>
          <p:spPr>
            <a:xfrm>
              <a:off x="6236550" y="2656275"/>
              <a:ext cx="113225" cy="483425"/>
            </a:xfrm>
            <a:custGeom>
              <a:avLst/>
              <a:gdLst/>
              <a:ahLst/>
              <a:cxnLst/>
              <a:rect l="l" t="t" r="r" b="b"/>
              <a:pathLst>
                <a:path w="4529" h="19337" extrusionOk="0">
                  <a:moveTo>
                    <a:pt x="0" y="0"/>
                  </a:moveTo>
                  <a:lnTo>
                    <a:pt x="0" y="19336"/>
                  </a:lnTo>
                  <a:lnTo>
                    <a:pt x="4529" y="19336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9"/>
            <p:cNvSpPr/>
            <p:nvPr/>
          </p:nvSpPr>
          <p:spPr>
            <a:xfrm>
              <a:off x="6236550" y="2476950"/>
              <a:ext cx="113225" cy="110750"/>
            </a:xfrm>
            <a:custGeom>
              <a:avLst/>
              <a:gdLst/>
              <a:ahLst/>
              <a:cxnLst/>
              <a:rect l="l" t="t" r="r" b="b"/>
              <a:pathLst>
                <a:path w="4529" h="4430" extrusionOk="0">
                  <a:moveTo>
                    <a:pt x="0" y="1"/>
                  </a:moveTo>
                  <a:lnTo>
                    <a:pt x="0" y="4430"/>
                  </a:lnTo>
                  <a:lnTo>
                    <a:pt x="4529" y="44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69"/>
            <p:cNvSpPr/>
            <p:nvPr/>
          </p:nvSpPr>
          <p:spPr>
            <a:xfrm>
              <a:off x="6408425" y="2476950"/>
              <a:ext cx="114075" cy="662750"/>
            </a:xfrm>
            <a:custGeom>
              <a:avLst/>
              <a:gdLst/>
              <a:ahLst/>
              <a:cxnLst/>
              <a:rect l="l" t="t" r="r" b="b"/>
              <a:pathLst>
                <a:path w="456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4562" y="26509"/>
                  </a:lnTo>
                  <a:lnTo>
                    <a:pt x="4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69"/>
            <p:cNvSpPr/>
            <p:nvPr/>
          </p:nvSpPr>
          <p:spPr>
            <a:xfrm>
              <a:off x="656047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2" y="20031"/>
                    <a:pt x="6843" y="19799"/>
                    <a:pt x="5653" y="19370"/>
                  </a:cubicBezTo>
                  <a:cubicBezTo>
                    <a:pt x="4496" y="18907"/>
                    <a:pt x="3471" y="18246"/>
                    <a:pt x="2612" y="17386"/>
                  </a:cubicBezTo>
                  <a:cubicBezTo>
                    <a:pt x="1752" y="16494"/>
                    <a:pt x="1091" y="15436"/>
                    <a:pt x="662" y="14213"/>
                  </a:cubicBezTo>
                  <a:cubicBezTo>
                    <a:pt x="199" y="12990"/>
                    <a:pt x="1" y="11569"/>
                    <a:pt x="1" y="10016"/>
                  </a:cubicBezTo>
                  <a:cubicBezTo>
                    <a:pt x="1" y="8032"/>
                    <a:pt x="364" y="6281"/>
                    <a:pt x="1124" y="4793"/>
                  </a:cubicBezTo>
                  <a:cubicBezTo>
                    <a:pt x="1885" y="3306"/>
                    <a:pt x="3008" y="2116"/>
                    <a:pt x="4430" y="1257"/>
                  </a:cubicBezTo>
                  <a:cubicBezTo>
                    <a:pt x="5851" y="430"/>
                    <a:pt x="7570" y="1"/>
                    <a:pt x="9586" y="1"/>
                  </a:cubicBezTo>
                  <a:cubicBezTo>
                    <a:pt x="11007" y="1"/>
                    <a:pt x="12330" y="232"/>
                    <a:pt x="13486" y="695"/>
                  </a:cubicBezTo>
                  <a:cubicBezTo>
                    <a:pt x="14643" y="1157"/>
                    <a:pt x="15635" y="1818"/>
                    <a:pt x="16461" y="2678"/>
                  </a:cubicBezTo>
                  <a:cubicBezTo>
                    <a:pt x="17321" y="3570"/>
                    <a:pt x="17982" y="4628"/>
                    <a:pt x="18412" y="5851"/>
                  </a:cubicBezTo>
                  <a:cubicBezTo>
                    <a:pt x="18874" y="7074"/>
                    <a:pt x="19106" y="8462"/>
                    <a:pt x="19106" y="10016"/>
                  </a:cubicBezTo>
                  <a:cubicBezTo>
                    <a:pt x="19106" y="11999"/>
                    <a:pt x="18742" y="13718"/>
                    <a:pt x="17949" y="15238"/>
                  </a:cubicBezTo>
                  <a:cubicBezTo>
                    <a:pt x="17189" y="16725"/>
                    <a:pt x="16098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5" y="16296"/>
                    <a:pt x="11437" y="16064"/>
                    <a:pt x="12164" y="15602"/>
                  </a:cubicBezTo>
                  <a:cubicBezTo>
                    <a:pt x="12925" y="15106"/>
                    <a:pt x="13520" y="14412"/>
                    <a:pt x="13916" y="13486"/>
                  </a:cubicBezTo>
                  <a:cubicBezTo>
                    <a:pt x="14346" y="12528"/>
                    <a:pt x="14544" y="11371"/>
                    <a:pt x="14544" y="10016"/>
                  </a:cubicBezTo>
                  <a:cubicBezTo>
                    <a:pt x="14544" y="9024"/>
                    <a:pt x="14412" y="8099"/>
                    <a:pt x="14181" y="7338"/>
                  </a:cubicBezTo>
                  <a:cubicBezTo>
                    <a:pt x="13949" y="6545"/>
                    <a:pt x="13619" y="5884"/>
                    <a:pt x="13189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5" y="3736"/>
                    <a:pt x="7702" y="3967"/>
                    <a:pt x="6942" y="4463"/>
                  </a:cubicBezTo>
                  <a:cubicBezTo>
                    <a:pt x="6182" y="4925"/>
                    <a:pt x="5620" y="5620"/>
                    <a:pt x="5190" y="6578"/>
                  </a:cubicBezTo>
                  <a:cubicBezTo>
                    <a:pt x="4793" y="7504"/>
                    <a:pt x="4562" y="8660"/>
                    <a:pt x="4562" y="10016"/>
                  </a:cubicBezTo>
                  <a:cubicBezTo>
                    <a:pt x="4562" y="11040"/>
                    <a:pt x="4694" y="11966"/>
                    <a:pt x="4893" y="12759"/>
                  </a:cubicBezTo>
                  <a:cubicBezTo>
                    <a:pt x="5157" y="13519"/>
                    <a:pt x="5487" y="14180"/>
                    <a:pt x="5917" y="14709"/>
                  </a:cubicBezTo>
                  <a:cubicBezTo>
                    <a:pt x="6347" y="15238"/>
                    <a:pt x="6876" y="15602"/>
                    <a:pt x="7471" y="15899"/>
                  </a:cubicBezTo>
                  <a:cubicBezTo>
                    <a:pt x="8099" y="16163"/>
                    <a:pt x="8793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69"/>
            <p:cNvSpPr/>
            <p:nvPr/>
          </p:nvSpPr>
          <p:spPr>
            <a:xfrm>
              <a:off x="7030675" y="2508350"/>
              <a:ext cx="304925" cy="631350"/>
            </a:xfrm>
            <a:custGeom>
              <a:avLst/>
              <a:gdLst/>
              <a:ahLst/>
              <a:cxnLst/>
              <a:rect l="l" t="t" r="r" b="b"/>
              <a:pathLst>
                <a:path w="12197" h="25254" extrusionOk="0">
                  <a:moveTo>
                    <a:pt x="8065" y="1"/>
                  </a:moveTo>
                  <a:lnTo>
                    <a:pt x="3570" y="463"/>
                  </a:lnTo>
                  <a:lnTo>
                    <a:pt x="3570" y="5917"/>
                  </a:lnTo>
                  <a:lnTo>
                    <a:pt x="0" y="5917"/>
                  </a:lnTo>
                  <a:lnTo>
                    <a:pt x="0" y="9586"/>
                  </a:lnTo>
                  <a:lnTo>
                    <a:pt x="3570" y="9586"/>
                  </a:lnTo>
                  <a:lnTo>
                    <a:pt x="3570" y="20857"/>
                  </a:lnTo>
                  <a:cubicBezTo>
                    <a:pt x="3570" y="21783"/>
                    <a:pt x="3702" y="22576"/>
                    <a:pt x="3967" y="23204"/>
                  </a:cubicBezTo>
                  <a:cubicBezTo>
                    <a:pt x="4231" y="23865"/>
                    <a:pt x="4694" y="24394"/>
                    <a:pt x="5355" y="24757"/>
                  </a:cubicBezTo>
                  <a:cubicBezTo>
                    <a:pt x="6049" y="25088"/>
                    <a:pt x="6975" y="25253"/>
                    <a:pt x="8164" y="25253"/>
                  </a:cubicBezTo>
                  <a:lnTo>
                    <a:pt x="12197" y="25253"/>
                  </a:lnTo>
                  <a:lnTo>
                    <a:pt x="12197" y="21551"/>
                  </a:lnTo>
                  <a:lnTo>
                    <a:pt x="9718" y="21551"/>
                  </a:lnTo>
                  <a:cubicBezTo>
                    <a:pt x="9156" y="21551"/>
                    <a:pt x="8759" y="21452"/>
                    <a:pt x="8495" y="21254"/>
                  </a:cubicBezTo>
                  <a:cubicBezTo>
                    <a:pt x="8231" y="21022"/>
                    <a:pt x="8065" y="20626"/>
                    <a:pt x="8065" y="20031"/>
                  </a:cubicBezTo>
                  <a:lnTo>
                    <a:pt x="8065" y="9586"/>
                  </a:lnTo>
                  <a:lnTo>
                    <a:pt x="12197" y="9586"/>
                  </a:lnTo>
                  <a:lnTo>
                    <a:pt x="12197" y="5917"/>
                  </a:lnTo>
                  <a:lnTo>
                    <a:pt x="8065" y="5917"/>
                  </a:lnTo>
                  <a:lnTo>
                    <a:pt x="8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8" name="Google Shape;308;p69"/>
          <p:cNvSpPr/>
          <p:nvPr/>
        </p:nvSpPr>
        <p:spPr>
          <a:xfrm>
            <a:off x="539801" y="5860467"/>
            <a:ext cx="467599" cy="45793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pic>
        <p:nvPicPr>
          <p:cNvPr id="309" name="Google Shape;309;p6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34" b="-2870"/>
          <a:stretch/>
        </p:blipFill>
        <p:spPr>
          <a:xfrm rot="1871242" flipH="1">
            <a:off x="9107956" y="3312064"/>
            <a:ext cx="5344389" cy="447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9"/>
          <p:cNvSpPr txBox="1">
            <a:spLocks noGrp="1"/>
          </p:cNvSpPr>
          <p:nvPr>
            <p:ph type="title" idx="2"/>
          </p:nvPr>
        </p:nvSpPr>
        <p:spPr>
          <a:xfrm>
            <a:off x="1163633" y="5901281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10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311" name="Google Shape;311;p69"/>
          <p:cNvSpPr txBox="1">
            <a:spLocks noGrp="1"/>
          </p:cNvSpPr>
          <p:nvPr>
            <p:ph type="title" idx="3"/>
          </p:nvPr>
        </p:nvSpPr>
        <p:spPr>
          <a:xfrm>
            <a:off x="1163633" y="6117113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oboto Mono"/>
              <a:buNone/>
              <a:defRPr sz="1067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67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67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67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67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67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67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67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67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434371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724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Blank-Dark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1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339" name="Google Shape;339;p71"/>
          <p:cNvSpPr txBox="1">
            <a:spLocks noGrp="1"/>
          </p:cNvSpPr>
          <p:nvPr>
            <p:ph type="title"/>
          </p:nvPr>
        </p:nvSpPr>
        <p:spPr>
          <a:xfrm>
            <a:off x="641400" y="312651"/>
            <a:ext cx="4000000" cy="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10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35949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">
  <p:cSld name="1_00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539800" y="5779203"/>
            <a:ext cx="550565" cy="5392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531867" y="502800"/>
            <a:ext cx="11120400" cy="4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7466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0433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">
  <p:cSld name="00 Cover Taglin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539800" y="5779203"/>
            <a:ext cx="550565" cy="5392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1265233" y="5826467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 idx="2"/>
          </p:nvPr>
        </p:nvSpPr>
        <p:spPr>
          <a:xfrm>
            <a:off x="1265233" y="6108800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333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3"/>
          </p:nvPr>
        </p:nvSpPr>
        <p:spPr>
          <a:xfrm>
            <a:off x="9331600" y="6108800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4"/>
          </p:nvPr>
        </p:nvSpPr>
        <p:spPr>
          <a:xfrm>
            <a:off x="531867" y="604400"/>
            <a:ext cx="11120400" cy="4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7466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53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 1">
  <p:cSld name="00 Cover Taglin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39800" y="5779203"/>
            <a:ext cx="550565" cy="5392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65233" y="5826467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2"/>
          </p:nvPr>
        </p:nvSpPr>
        <p:spPr>
          <a:xfrm>
            <a:off x="1265233" y="6108800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333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/>
          </p:nvPr>
        </p:nvSpPr>
        <p:spPr>
          <a:xfrm>
            <a:off x="9331600" y="6108800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4"/>
          </p:nvPr>
        </p:nvSpPr>
        <p:spPr>
          <a:xfrm>
            <a:off x="531867" y="604400"/>
            <a:ext cx="11120400" cy="4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7466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7599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 2">
  <p:cSld name="00 Cover Taglin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539800" y="5779203"/>
            <a:ext cx="550565" cy="5392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265233" y="5826467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265233" y="6108800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333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9331600" y="6108800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531867" y="604400"/>
            <a:ext cx="11120400" cy="4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7466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27960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 3">
  <p:cSld name="00 Cover Taglin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539800" y="5779203"/>
            <a:ext cx="550565" cy="5392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1265233" y="5826467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1265233" y="6108800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333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9331600" y="6108800"/>
            <a:ext cx="2320800" cy="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4"/>
          </p:nvPr>
        </p:nvSpPr>
        <p:spPr>
          <a:xfrm>
            <a:off x="531867" y="604400"/>
            <a:ext cx="11120400" cy="4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7466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803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1_Blank-Dark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41400" y="312651"/>
            <a:ext cx="4000000" cy="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10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3497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Appendix Divisor-Ligh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7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5"/>
          <p:cNvSpPr txBox="1">
            <a:spLocks noGrp="1"/>
          </p:cNvSpPr>
          <p:nvPr>
            <p:ph type="title"/>
          </p:nvPr>
        </p:nvSpPr>
        <p:spPr>
          <a:xfrm>
            <a:off x="537400" y="3035046"/>
            <a:ext cx="7960000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6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75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025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Appendix Divisor-Dark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76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352" name="Google Shape;352;p76"/>
          <p:cNvSpPr txBox="1">
            <a:spLocks noGrp="1"/>
          </p:cNvSpPr>
          <p:nvPr>
            <p:ph type="title"/>
          </p:nvPr>
        </p:nvSpPr>
        <p:spPr>
          <a:xfrm>
            <a:off x="537400" y="3035046"/>
            <a:ext cx="7960000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64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4370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Light">
  <p:cSld name="Appendix-Text+Bullets-Ligh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247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77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356" name="Google Shape;356;p77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57" name="Google Shape;357;p77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58" name="Google Shape;358;p77"/>
          <p:cNvSpPr txBox="1">
            <a:spLocks noGrp="1"/>
          </p:cNvSpPr>
          <p:nvPr>
            <p:ph type="body" idx="1"/>
          </p:nvPr>
        </p:nvSpPr>
        <p:spPr>
          <a:xfrm>
            <a:off x="5351500" y="951633"/>
            <a:ext cx="6202400" cy="52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1219170" lvl="1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828754" lvl="2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2438339" lvl="3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3047924" lvl="4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3657509" lvl="5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4267093" lvl="6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4876678" lvl="7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5486263" lvl="8" indent="-423323" rtl="0">
              <a:spcBef>
                <a:spcPts val="667"/>
              </a:spcBef>
              <a:spcAft>
                <a:spcPts val="667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109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9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6059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Appendix-Text+Bullets-Dark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247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8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362" name="Google Shape;362;p78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5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63" name="Google Shape;363;p78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64" name="Google Shape;364;p78"/>
          <p:cNvSpPr txBox="1">
            <a:spLocks noGrp="1"/>
          </p:cNvSpPr>
          <p:nvPr>
            <p:ph type="body" idx="1"/>
          </p:nvPr>
        </p:nvSpPr>
        <p:spPr>
          <a:xfrm>
            <a:off x="5351500" y="951633"/>
            <a:ext cx="6202400" cy="52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1219170" lvl="1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828754" lvl="2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2438339" lvl="3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3047924" lvl="4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3657509" lvl="5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4267093" lvl="6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4876678" lvl="7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5486263" lvl="8" indent="-423323" rtl="0">
              <a:spcBef>
                <a:spcPts val="667"/>
              </a:spcBef>
              <a:spcAft>
                <a:spcPts val="667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1630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Appendix-Text+Image-Ligh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9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368" name="Google Shape;368;p79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69" name="Google Shape;369;p79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70" name="Google Shape;370;p79"/>
          <p:cNvSpPr>
            <a:spLocks noGrp="1"/>
          </p:cNvSpPr>
          <p:nvPr>
            <p:ph type="pic" idx="3"/>
          </p:nvPr>
        </p:nvSpPr>
        <p:spPr>
          <a:xfrm>
            <a:off x="5873600" y="539600"/>
            <a:ext cx="5778800" cy="57788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2775404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Appendix-Text+Image-Dark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8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80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374" name="Google Shape;374;p80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5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75" name="Google Shape;375;p80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76" name="Google Shape;376;p80"/>
          <p:cNvSpPr>
            <a:spLocks noGrp="1"/>
          </p:cNvSpPr>
          <p:nvPr>
            <p:ph type="pic" idx="3"/>
          </p:nvPr>
        </p:nvSpPr>
        <p:spPr>
          <a:xfrm>
            <a:off x="5873600" y="539600"/>
            <a:ext cx="5778800" cy="57788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6272247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Appendix-Bullets+Image-Ligh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8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1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380" name="Google Shape;380;p81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53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81" name="Google Shape;381;p81"/>
          <p:cNvSpPr>
            <a:spLocks noGrp="1"/>
          </p:cNvSpPr>
          <p:nvPr>
            <p:ph type="pic" idx="2"/>
          </p:nvPr>
        </p:nvSpPr>
        <p:spPr>
          <a:xfrm>
            <a:off x="5873600" y="539600"/>
            <a:ext cx="5778800" cy="57788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82" name="Google Shape;382;p81"/>
          <p:cNvSpPr txBox="1">
            <a:spLocks noGrp="1"/>
          </p:cNvSpPr>
          <p:nvPr>
            <p:ph type="body" idx="1"/>
          </p:nvPr>
        </p:nvSpPr>
        <p:spPr>
          <a:xfrm>
            <a:off x="537400" y="3134767"/>
            <a:ext cx="4568000" cy="3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35682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Appendix-Background-01-Ligh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8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83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938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Appendix-Background-01-Dark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8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4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993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Appendix-Background-02-Ligh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8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85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8403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Appendix-Background-02-Dark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6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190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Appendix-Background-03-Ligh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7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829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Appendix-Background-03-Dark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8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88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05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411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Appendix-Text+Browser-Ligh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9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" b="278"/>
          <a:stretch/>
        </p:blipFill>
        <p:spPr>
          <a:xfrm>
            <a:off x="-69767" y="1"/>
            <a:ext cx="122617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91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15" name="Google Shape;415;p91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16" name="Google Shape;416;p91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17" name="Google Shape;417;p9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765" y="458667"/>
            <a:ext cx="7061232" cy="639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3094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Appendix-Text+Browser-Light 2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9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92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21" name="Google Shape;421;p92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22" name="Google Shape;422;p92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23" name="Google Shape;423;p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767" y="458667"/>
            <a:ext cx="7061232" cy="639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286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Appendix-Text+Browser-Light 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9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93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27" name="Google Shape;427;p93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28" name="Google Shape;428;p93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29" name="Google Shape;429;p9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167" y="458667"/>
            <a:ext cx="6146835" cy="639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2947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Appendix-Text+Browser-Light 1 2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9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94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33" name="Google Shape;433;p94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34" name="Google Shape;434;p94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35" name="Google Shape;435;p9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167" y="458667"/>
            <a:ext cx="7061232" cy="639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7799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Appendix-Text+Browser-Light 1 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9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" b="278"/>
          <a:stretch/>
        </p:blipFill>
        <p:spPr>
          <a:xfrm>
            <a:off x="-69767" y="1"/>
            <a:ext cx="122617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5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39" name="Google Shape;439;p95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40" name="Google Shape;440;p95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41" name="Google Shape;441;p9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167" y="458667"/>
            <a:ext cx="6146835" cy="639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3797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Appendix-Text+Browser-Light 1 1 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9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" b="278"/>
          <a:stretch/>
        </p:blipFill>
        <p:spPr>
          <a:xfrm>
            <a:off x="-34883" y="1"/>
            <a:ext cx="122617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96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45" name="Google Shape;445;p96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46" name="Google Shape;446;p96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47" name="Google Shape;447;p9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167" y="458667"/>
            <a:ext cx="7061232" cy="639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61939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Appendix-Text+Browser-Dark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9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97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51" name="Google Shape;451;p97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5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52" name="Google Shape;452;p97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53" name="Google Shape;453;p9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767" y="458667"/>
            <a:ext cx="7061232" cy="639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6361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Appendix-Text+Device-Ligh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9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98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57" name="Google Shape;457;p98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58" name="Google Shape;458;p98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59" name="Google Shape;45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600" y="571500"/>
            <a:ext cx="28364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9769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Appendix-Text+Device-Dark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9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99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63" name="Google Shape;463;p99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5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64" name="Google Shape;464;p99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65" name="Google Shape;465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9600" y="571500"/>
            <a:ext cx="28364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1101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Appendix-Quote-Ligh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0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00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69" name="Google Shape;469;p100"/>
          <p:cNvSpPr txBox="1">
            <a:spLocks noGrp="1"/>
          </p:cNvSpPr>
          <p:nvPr>
            <p:ph type="title"/>
          </p:nvPr>
        </p:nvSpPr>
        <p:spPr>
          <a:xfrm>
            <a:off x="575233" y="2398800"/>
            <a:ext cx="109432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3733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64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470" name="Google Shape;470;p100"/>
          <p:cNvSpPr txBox="1">
            <a:spLocks noGrp="1"/>
          </p:cNvSpPr>
          <p:nvPr>
            <p:ph type="title" idx="2"/>
          </p:nvPr>
        </p:nvSpPr>
        <p:spPr>
          <a:xfrm>
            <a:off x="575233" y="4524567"/>
            <a:ext cx="10943200" cy="16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333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92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9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084388"/>
            <a:ext cx="5219700" cy="1612749"/>
          </a:xfrm>
        </p:spPr>
        <p:txBody>
          <a:bodyPr>
            <a:spAutoFit/>
          </a:bodyPr>
          <a:lstStyle>
            <a:lvl1pPr marL="171446" indent="-171446">
              <a:defRPr lang="en-US" sz="2400" dirty="0"/>
            </a:lvl1pPr>
            <a:lvl2pPr marL="342891" indent="-171446">
              <a:defRPr lang="en-US" dirty="0"/>
            </a:lvl2pPr>
            <a:lvl3pPr marL="514338" indent="-171446">
              <a:defRPr lang="en-US" dirty="0"/>
            </a:lvl3pPr>
            <a:lvl4pPr marL="666734" indent="-152396">
              <a:defRPr lang="en-US" dirty="0"/>
            </a:lvl4pPr>
            <a:lvl5pPr marL="793731" indent="-12064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6" y="2084388"/>
            <a:ext cx="5219700" cy="1612749"/>
          </a:xfrm>
        </p:spPr>
        <p:txBody>
          <a:bodyPr>
            <a:spAutoFit/>
          </a:bodyPr>
          <a:lstStyle>
            <a:lvl1pPr marL="171446" indent="-171446">
              <a:defRPr lang="en-US" sz="2400" dirty="0"/>
            </a:lvl1pPr>
            <a:lvl2pPr marL="342891" indent="-171446">
              <a:defRPr lang="en-US" dirty="0"/>
            </a:lvl2pPr>
            <a:lvl3pPr marL="514338" indent="-171446">
              <a:defRPr lang="en-US" dirty="0"/>
            </a:lvl3pPr>
            <a:lvl4pPr marL="685783" indent="-136522">
              <a:defRPr lang="en-US" dirty="0"/>
            </a:lvl4pPr>
            <a:lvl5pPr marL="793731" indent="-12064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7946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00-Content-Left-Orange-Dark">
    <p:bg>
      <p:bgPr>
        <a:solidFill>
          <a:schemeClr val="dk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0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2367" y="1"/>
            <a:ext cx="85196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02"/>
          <p:cNvSpPr txBox="1">
            <a:spLocks noGrp="1"/>
          </p:cNvSpPr>
          <p:nvPr>
            <p:ph type="title"/>
          </p:nvPr>
        </p:nvSpPr>
        <p:spPr>
          <a:xfrm>
            <a:off x="359800" y="344233"/>
            <a:ext cx="55436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6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78" name="Google Shape;478;p102" title="Facilitator Name"/>
          <p:cNvSpPr txBox="1">
            <a:spLocks noGrp="1"/>
          </p:cNvSpPr>
          <p:nvPr>
            <p:ph type="title" idx="2"/>
          </p:nvPr>
        </p:nvSpPr>
        <p:spPr>
          <a:xfrm>
            <a:off x="374400" y="800633"/>
            <a:ext cx="55436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5333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02" title="Facilitator Name"/>
          <p:cNvSpPr txBox="1">
            <a:spLocks noGrp="1"/>
          </p:cNvSpPr>
          <p:nvPr>
            <p:ph type="title" idx="3"/>
          </p:nvPr>
        </p:nvSpPr>
        <p:spPr>
          <a:xfrm>
            <a:off x="374400" y="2396800"/>
            <a:ext cx="5543600" cy="35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048734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2.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1861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1_Appendix Divisor-Ligh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537400" y="3035046"/>
            <a:ext cx="7960000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6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230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2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37400" y="3035046"/>
            <a:ext cx="7960000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64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166929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Light">
  <p:cSld name="1_Appendix-Text+Bullets-Ligh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247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5351500" y="951633"/>
            <a:ext cx="6202400" cy="52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1219170" lvl="1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828754" lvl="2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2438339" lvl="3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3047924" lvl="4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3657509" lvl="5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4267093" lvl="6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4876678" lvl="7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5486263" lvl="8" indent="-423323" rtl="0">
              <a:spcBef>
                <a:spcPts val="667"/>
              </a:spcBef>
              <a:spcAft>
                <a:spcPts val="667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63660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1_Appendix-Text+Bullets-Dar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247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5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351500" y="951633"/>
            <a:ext cx="6202400" cy="52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1219170" lvl="1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828754" lvl="2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2438339" lvl="3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3047924" lvl="4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3657509" lvl="5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4267093" lvl="6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4876678" lvl="7" indent="-423323" rtl="0">
              <a:spcBef>
                <a:spcPts val="667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5486263" lvl="8" indent="-423323" rtl="0">
              <a:spcBef>
                <a:spcPts val="667"/>
              </a:spcBef>
              <a:spcAft>
                <a:spcPts val="667"/>
              </a:spcAft>
              <a:buClr>
                <a:srgbClr val="6100FF"/>
              </a:buClr>
              <a:buSzPts val="1400"/>
              <a:buFont typeface="Inter"/>
              <a:buChar char="■"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833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1_Appendix-Text+Image-Ligh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>
            <a:spLocks noGrp="1"/>
          </p:cNvSpPr>
          <p:nvPr>
            <p:ph type="pic" idx="3"/>
          </p:nvPr>
        </p:nvSpPr>
        <p:spPr>
          <a:xfrm>
            <a:off x="5873600" y="539600"/>
            <a:ext cx="5778800" cy="57788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9283103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1_Appendix-Text+Image-Dar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5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5873600" y="539600"/>
            <a:ext cx="5778800" cy="57788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64288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5333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5873600" y="539600"/>
            <a:ext cx="5778800" cy="57788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537400" y="3134767"/>
            <a:ext cx="4568000" cy="3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41300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Appendix-Bullets+Image-Dar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5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>
            <a:spLocks noGrp="1"/>
          </p:cNvSpPr>
          <p:nvPr>
            <p:ph type="pic" idx="2"/>
          </p:nvPr>
        </p:nvSpPr>
        <p:spPr>
          <a:xfrm>
            <a:off x="5873600" y="539600"/>
            <a:ext cx="5778800" cy="57788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537400" y="3134767"/>
            <a:ext cx="4568000" cy="3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562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9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5" y="2081213"/>
            <a:ext cx="5214937" cy="1551193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3" y="2081213"/>
            <a:ext cx="5214937" cy="1551193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4044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1_Appendix-Background-01-Ligh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6473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753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713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69011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pic>
        <p:nvPicPr>
          <p:cNvPr id="99" name="Google Shape;99;p2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1752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1960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Appendix-Background-04-Ligh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8471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Appendix-Background-04-Dark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60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" b="278"/>
          <a:stretch/>
        </p:blipFill>
        <p:spPr>
          <a:xfrm>
            <a:off x="-69767" y="1"/>
            <a:ext cx="122617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8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16" name="Google Shape;116;p2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765" y="458667"/>
            <a:ext cx="7061232" cy="639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5652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/>
          <p:nvPr/>
        </p:nvSpPr>
        <p:spPr>
          <a:xfrm>
            <a:off x="243767" y="249701"/>
            <a:ext cx="296031" cy="289897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2D9E1"/>
              </a:solidFill>
            </a:endParaRPr>
          </a:p>
        </p:txBody>
      </p:sp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537400" y="962827"/>
            <a:ext cx="3571200" cy="6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5333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title" idx="2"/>
          </p:nvPr>
        </p:nvSpPr>
        <p:spPr>
          <a:xfrm>
            <a:off x="537400" y="3166360"/>
            <a:ext cx="35712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767" y="458667"/>
            <a:ext cx="7061232" cy="639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950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50" Type="http://schemas.openxmlformats.org/officeDocument/2006/relationships/slideLayout" Target="../slideLayouts/slideLayout98.xml"/><Relationship Id="rId55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3" Type="http://schemas.openxmlformats.org/officeDocument/2006/relationships/slideLayout" Target="../slideLayouts/slideLayout101.xml"/><Relationship Id="rId58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53.xml"/><Relationship Id="rId61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56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56.xml"/><Relationship Id="rId51" Type="http://schemas.openxmlformats.org/officeDocument/2006/relationships/slideLayout" Target="../slideLayouts/slideLayout99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59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54" Type="http://schemas.openxmlformats.org/officeDocument/2006/relationships/slideLayout" Target="../slideLayouts/slideLayout102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slideLayout" Target="../slideLayouts/slideLayout97.xml"/><Relationship Id="rId57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52" Type="http://schemas.openxmlformats.org/officeDocument/2006/relationships/slideLayout" Target="../slideLayouts/slideLayout100.xml"/><Relationship Id="rId6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51.xml"/><Relationship Id="rId63" Type="http://schemas.openxmlformats.org/officeDocument/2006/relationships/slideLayout" Target="../slideLayouts/slideLayout172.xml"/><Relationship Id="rId84" Type="http://schemas.openxmlformats.org/officeDocument/2006/relationships/slideLayout" Target="../slideLayouts/slideLayout193.xml"/><Relationship Id="rId138" Type="http://schemas.openxmlformats.org/officeDocument/2006/relationships/slideLayout" Target="../slideLayouts/slideLayout247.xml"/><Relationship Id="rId107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41.xml"/><Relationship Id="rId53" Type="http://schemas.openxmlformats.org/officeDocument/2006/relationships/slideLayout" Target="../slideLayouts/slideLayout162.xml"/><Relationship Id="rId74" Type="http://schemas.openxmlformats.org/officeDocument/2006/relationships/slideLayout" Target="../slideLayouts/slideLayout183.xml"/><Relationship Id="rId128" Type="http://schemas.openxmlformats.org/officeDocument/2006/relationships/slideLayout" Target="../slideLayouts/slideLayout237.xml"/><Relationship Id="rId149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114.xml"/><Relationship Id="rId95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52.xml"/><Relationship Id="rId48" Type="http://schemas.openxmlformats.org/officeDocument/2006/relationships/slideLayout" Target="../slideLayouts/slideLayout157.xml"/><Relationship Id="rId64" Type="http://schemas.openxmlformats.org/officeDocument/2006/relationships/slideLayout" Target="../slideLayouts/slideLayout173.xml"/><Relationship Id="rId69" Type="http://schemas.openxmlformats.org/officeDocument/2006/relationships/slideLayout" Target="../slideLayouts/slideLayout178.xml"/><Relationship Id="rId113" Type="http://schemas.openxmlformats.org/officeDocument/2006/relationships/slideLayout" Target="../slideLayouts/slideLayout222.xml"/><Relationship Id="rId118" Type="http://schemas.openxmlformats.org/officeDocument/2006/relationships/slideLayout" Target="../slideLayouts/slideLayout227.xml"/><Relationship Id="rId134" Type="http://schemas.openxmlformats.org/officeDocument/2006/relationships/slideLayout" Target="../slideLayouts/slideLayout243.xml"/><Relationship Id="rId139" Type="http://schemas.openxmlformats.org/officeDocument/2006/relationships/slideLayout" Target="../slideLayouts/slideLayout248.xml"/><Relationship Id="rId80" Type="http://schemas.openxmlformats.org/officeDocument/2006/relationships/slideLayout" Target="../slideLayouts/slideLayout189.xml"/><Relationship Id="rId85" Type="http://schemas.openxmlformats.org/officeDocument/2006/relationships/slideLayout" Target="../slideLayouts/slideLayout194.xml"/><Relationship Id="rId150" Type="http://schemas.openxmlformats.org/officeDocument/2006/relationships/theme" Target="../theme/theme3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Relationship Id="rId59" Type="http://schemas.openxmlformats.org/officeDocument/2006/relationships/slideLayout" Target="../slideLayouts/slideLayout168.xml"/><Relationship Id="rId103" Type="http://schemas.openxmlformats.org/officeDocument/2006/relationships/slideLayout" Target="../slideLayouts/slideLayout212.xml"/><Relationship Id="rId108" Type="http://schemas.openxmlformats.org/officeDocument/2006/relationships/slideLayout" Target="../slideLayouts/slideLayout217.xml"/><Relationship Id="rId124" Type="http://schemas.openxmlformats.org/officeDocument/2006/relationships/slideLayout" Target="../slideLayouts/slideLayout233.xml"/><Relationship Id="rId129" Type="http://schemas.openxmlformats.org/officeDocument/2006/relationships/slideLayout" Target="../slideLayouts/slideLayout238.xml"/><Relationship Id="rId54" Type="http://schemas.openxmlformats.org/officeDocument/2006/relationships/slideLayout" Target="../slideLayouts/slideLayout163.xml"/><Relationship Id="rId70" Type="http://schemas.openxmlformats.org/officeDocument/2006/relationships/slideLayout" Target="../slideLayouts/slideLayout179.xml"/><Relationship Id="rId75" Type="http://schemas.openxmlformats.org/officeDocument/2006/relationships/slideLayout" Target="../slideLayouts/slideLayout184.xml"/><Relationship Id="rId91" Type="http://schemas.openxmlformats.org/officeDocument/2006/relationships/slideLayout" Target="../slideLayouts/slideLayout200.xml"/><Relationship Id="rId96" Type="http://schemas.openxmlformats.org/officeDocument/2006/relationships/slideLayout" Target="../slideLayouts/slideLayout205.xml"/><Relationship Id="rId140" Type="http://schemas.openxmlformats.org/officeDocument/2006/relationships/slideLayout" Target="../slideLayouts/slideLayout249.xml"/><Relationship Id="rId145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49" Type="http://schemas.openxmlformats.org/officeDocument/2006/relationships/slideLayout" Target="../slideLayouts/slideLayout158.xml"/><Relationship Id="rId114" Type="http://schemas.openxmlformats.org/officeDocument/2006/relationships/slideLayout" Target="../slideLayouts/slideLayout223.xml"/><Relationship Id="rId119" Type="http://schemas.openxmlformats.org/officeDocument/2006/relationships/slideLayout" Target="../slideLayouts/slideLayout228.xml"/><Relationship Id="rId44" Type="http://schemas.openxmlformats.org/officeDocument/2006/relationships/slideLayout" Target="../slideLayouts/slideLayout153.xml"/><Relationship Id="rId60" Type="http://schemas.openxmlformats.org/officeDocument/2006/relationships/slideLayout" Target="../slideLayouts/slideLayout169.xml"/><Relationship Id="rId65" Type="http://schemas.openxmlformats.org/officeDocument/2006/relationships/slideLayout" Target="../slideLayouts/slideLayout174.xml"/><Relationship Id="rId81" Type="http://schemas.openxmlformats.org/officeDocument/2006/relationships/slideLayout" Target="../slideLayouts/slideLayout190.xml"/><Relationship Id="rId86" Type="http://schemas.openxmlformats.org/officeDocument/2006/relationships/slideLayout" Target="../slideLayouts/slideLayout195.xml"/><Relationship Id="rId130" Type="http://schemas.openxmlformats.org/officeDocument/2006/relationships/slideLayout" Target="../slideLayouts/slideLayout239.xml"/><Relationship Id="rId135" Type="http://schemas.openxmlformats.org/officeDocument/2006/relationships/slideLayout" Target="../slideLayouts/slideLayout244.xml"/><Relationship Id="rId151" Type="http://schemas.openxmlformats.org/officeDocument/2006/relationships/image" Target="../media/image1.png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8.xml"/><Relationship Id="rId109" Type="http://schemas.openxmlformats.org/officeDocument/2006/relationships/slideLayout" Target="../slideLayouts/slideLayout218.xml"/><Relationship Id="rId34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59.xml"/><Relationship Id="rId55" Type="http://schemas.openxmlformats.org/officeDocument/2006/relationships/slideLayout" Target="../slideLayouts/slideLayout164.xml"/><Relationship Id="rId76" Type="http://schemas.openxmlformats.org/officeDocument/2006/relationships/slideLayout" Target="../slideLayouts/slideLayout185.xml"/><Relationship Id="rId97" Type="http://schemas.openxmlformats.org/officeDocument/2006/relationships/slideLayout" Target="../slideLayouts/slideLayout206.xml"/><Relationship Id="rId104" Type="http://schemas.openxmlformats.org/officeDocument/2006/relationships/slideLayout" Target="../slideLayouts/slideLayout213.xml"/><Relationship Id="rId120" Type="http://schemas.openxmlformats.org/officeDocument/2006/relationships/slideLayout" Target="../slideLayouts/slideLayout229.xml"/><Relationship Id="rId125" Type="http://schemas.openxmlformats.org/officeDocument/2006/relationships/slideLayout" Target="../slideLayouts/slideLayout234.xml"/><Relationship Id="rId141" Type="http://schemas.openxmlformats.org/officeDocument/2006/relationships/slideLayout" Target="../slideLayouts/slideLayout250.xml"/><Relationship Id="rId14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116.xml"/><Relationship Id="rId71" Type="http://schemas.openxmlformats.org/officeDocument/2006/relationships/slideLayout" Target="../slideLayouts/slideLayout180.xml"/><Relationship Id="rId9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49.xml"/><Relationship Id="rId45" Type="http://schemas.openxmlformats.org/officeDocument/2006/relationships/slideLayout" Target="../slideLayouts/slideLayout154.xml"/><Relationship Id="rId66" Type="http://schemas.openxmlformats.org/officeDocument/2006/relationships/slideLayout" Target="../slideLayouts/slideLayout175.xml"/><Relationship Id="rId87" Type="http://schemas.openxmlformats.org/officeDocument/2006/relationships/slideLayout" Target="../slideLayouts/slideLayout196.xml"/><Relationship Id="rId110" Type="http://schemas.openxmlformats.org/officeDocument/2006/relationships/slideLayout" Target="../slideLayouts/slideLayout219.xml"/><Relationship Id="rId115" Type="http://schemas.openxmlformats.org/officeDocument/2006/relationships/slideLayout" Target="../slideLayouts/slideLayout224.xml"/><Relationship Id="rId131" Type="http://schemas.openxmlformats.org/officeDocument/2006/relationships/slideLayout" Target="../slideLayouts/slideLayout240.xml"/><Relationship Id="rId136" Type="http://schemas.openxmlformats.org/officeDocument/2006/relationships/slideLayout" Target="../slideLayouts/slideLayout245.xml"/><Relationship Id="rId61" Type="http://schemas.openxmlformats.org/officeDocument/2006/relationships/slideLayout" Target="../slideLayouts/slideLayout170.xml"/><Relationship Id="rId82" Type="http://schemas.openxmlformats.org/officeDocument/2006/relationships/slideLayout" Target="../slideLayouts/slideLayout191.xml"/><Relationship Id="rId152" Type="http://schemas.openxmlformats.org/officeDocument/2006/relationships/image" Target="../media/image2.svg"/><Relationship Id="rId1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56" Type="http://schemas.openxmlformats.org/officeDocument/2006/relationships/slideLayout" Target="../slideLayouts/slideLayout165.xml"/><Relationship Id="rId77" Type="http://schemas.openxmlformats.org/officeDocument/2006/relationships/slideLayout" Target="../slideLayouts/slideLayout186.xml"/><Relationship Id="rId100" Type="http://schemas.openxmlformats.org/officeDocument/2006/relationships/slideLayout" Target="../slideLayouts/slideLayout209.xml"/><Relationship Id="rId105" Type="http://schemas.openxmlformats.org/officeDocument/2006/relationships/slideLayout" Target="../slideLayouts/slideLayout214.xml"/><Relationship Id="rId126" Type="http://schemas.openxmlformats.org/officeDocument/2006/relationships/slideLayout" Target="../slideLayouts/slideLayout235.xml"/><Relationship Id="rId14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117.xml"/><Relationship Id="rId51" Type="http://schemas.openxmlformats.org/officeDocument/2006/relationships/slideLayout" Target="../slideLayouts/slideLayout160.xml"/><Relationship Id="rId72" Type="http://schemas.openxmlformats.org/officeDocument/2006/relationships/slideLayout" Target="../slideLayouts/slideLayout181.xml"/><Relationship Id="rId93" Type="http://schemas.openxmlformats.org/officeDocument/2006/relationships/slideLayout" Target="../slideLayouts/slideLayout202.xml"/><Relationship Id="rId98" Type="http://schemas.openxmlformats.org/officeDocument/2006/relationships/slideLayout" Target="../slideLayouts/slideLayout207.xml"/><Relationship Id="rId121" Type="http://schemas.openxmlformats.org/officeDocument/2006/relationships/slideLayout" Target="../slideLayouts/slideLayout230.xml"/><Relationship Id="rId142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55.xml"/><Relationship Id="rId67" Type="http://schemas.openxmlformats.org/officeDocument/2006/relationships/slideLayout" Target="../slideLayouts/slideLayout176.xml"/><Relationship Id="rId116" Type="http://schemas.openxmlformats.org/officeDocument/2006/relationships/slideLayout" Target="../slideLayouts/slideLayout225.xml"/><Relationship Id="rId137" Type="http://schemas.openxmlformats.org/officeDocument/2006/relationships/slideLayout" Target="../slideLayouts/slideLayout246.xml"/><Relationship Id="rId20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50.xml"/><Relationship Id="rId62" Type="http://schemas.openxmlformats.org/officeDocument/2006/relationships/slideLayout" Target="../slideLayouts/slideLayout171.xml"/><Relationship Id="rId83" Type="http://schemas.openxmlformats.org/officeDocument/2006/relationships/slideLayout" Target="../slideLayouts/slideLayout192.xml"/><Relationship Id="rId88" Type="http://schemas.openxmlformats.org/officeDocument/2006/relationships/slideLayout" Target="../slideLayouts/slideLayout197.xml"/><Relationship Id="rId111" Type="http://schemas.openxmlformats.org/officeDocument/2006/relationships/slideLayout" Target="../slideLayouts/slideLayout220.xml"/><Relationship Id="rId132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45.xml"/><Relationship Id="rId57" Type="http://schemas.openxmlformats.org/officeDocument/2006/relationships/slideLayout" Target="../slideLayouts/slideLayout166.xml"/><Relationship Id="rId106" Type="http://schemas.openxmlformats.org/officeDocument/2006/relationships/slideLayout" Target="../slideLayouts/slideLayout215.xml"/><Relationship Id="rId127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0.xml"/><Relationship Id="rId52" Type="http://schemas.openxmlformats.org/officeDocument/2006/relationships/slideLayout" Target="../slideLayouts/slideLayout161.xml"/><Relationship Id="rId73" Type="http://schemas.openxmlformats.org/officeDocument/2006/relationships/slideLayout" Target="../slideLayouts/slideLayout182.xml"/><Relationship Id="rId78" Type="http://schemas.openxmlformats.org/officeDocument/2006/relationships/slideLayout" Target="../slideLayouts/slideLayout187.xml"/><Relationship Id="rId94" Type="http://schemas.openxmlformats.org/officeDocument/2006/relationships/slideLayout" Target="../slideLayouts/slideLayout203.xml"/><Relationship Id="rId99" Type="http://schemas.openxmlformats.org/officeDocument/2006/relationships/slideLayout" Target="../slideLayouts/slideLayout208.xml"/><Relationship Id="rId101" Type="http://schemas.openxmlformats.org/officeDocument/2006/relationships/slideLayout" Target="../slideLayouts/slideLayout210.xml"/><Relationship Id="rId122" Type="http://schemas.openxmlformats.org/officeDocument/2006/relationships/slideLayout" Target="../slideLayouts/slideLayout231.xml"/><Relationship Id="rId143" Type="http://schemas.openxmlformats.org/officeDocument/2006/relationships/slideLayout" Target="../slideLayouts/slideLayout252.xml"/><Relationship Id="rId148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35.xml"/><Relationship Id="rId47" Type="http://schemas.openxmlformats.org/officeDocument/2006/relationships/slideLayout" Target="../slideLayouts/slideLayout156.xml"/><Relationship Id="rId68" Type="http://schemas.openxmlformats.org/officeDocument/2006/relationships/slideLayout" Target="../slideLayouts/slideLayout177.xml"/><Relationship Id="rId89" Type="http://schemas.openxmlformats.org/officeDocument/2006/relationships/slideLayout" Target="../slideLayouts/slideLayout198.xml"/><Relationship Id="rId112" Type="http://schemas.openxmlformats.org/officeDocument/2006/relationships/slideLayout" Target="../slideLayouts/slideLayout221.xml"/><Relationship Id="rId133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125.xml"/><Relationship Id="rId37" Type="http://schemas.openxmlformats.org/officeDocument/2006/relationships/slideLayout" Target="../slideLayouts/slideLayout146.xml"/><Relationship Id="rId58" Type="http://schemas.openxmlformats.org/officeDocument/2006/relationships/slideLayout" Target="../slideLayouts/slideLayout167.xml"/><Relationship Id="rId79" Type="http://schemas.openxmlformats.org/officeDocument/2006/relationships/slideLayout" Target="../slideLayouts/slideLayout188.xml"/><Relationship Id="rId102" Type="http://schemas.openxmlformats.org/officeDocument/2006/relationships/slideLayout" Target="../slideLayouts/slideLayout211.xml"/><Relationship Id="rId123" Type="http://schemas.openxmlformats.org/officeDocument/2006/relationships/slideLayout" Target="../slideLayouts/slideLayout232.xml"/><Relationship Id="rId144" Type="http://schemas.openxmlformats.org/officeDocument/2006/relationships/slideLayout" Target="../slideLayouts/slideLayout253.xml"/><Relationship Id="rId90" Type="http://schemas.openxmlformats.org/officeDocument/2006/relationships/slideLayout" Target="../slideLayouts/slideLayout19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1.xml"/><Relationship Id="rId18" Type="http://schemas.openxmlformats.org/officeDocument/2006/relationships/slideLayout" Target="../slideLayouts/slideLayout276.xml"/><Relationship Id="rId26" Type="http://schemas.openxmlformats.org/officeDocument/2006/relationships/slideLayout" Target="../slideLayouts/slideLayout284.xml"/><Relationship Id="rId39" Type="http://schemas.openxmlformats.org/officeDocument/2006/relationships/slideLayout" Target="../slideLayouts/slideLayout297.xml"/><Relationship Id="rId21" Type="http://schemas.openxmlformats.org/officeDocument/2006/relationships/slideLayout" Target="../slideLayouts/slideLayout279.xml"/><Relationship Id="rId34" Type="http://schemas.openxmlformats.org/officeDocument/2006/relationships/slideLayout" Target="../slideLayouts/slideLayout292.xml"/><Relationship Id="rId42" Type="http://schemas.openxmlformats.org/officeDocument/2006/relationships/slideLayout" Target="../slideLayouts/slideLayout300.xml"/><Relationship Id="rId47" Type="http://schemas.openxmlformats.org/officeDocument/2006/relationships/slideLayout" Target="../slideLayouts/slideLayout305.xml"/><Relationship Id="rId50" Type="http://schemas.openxmlformats.org/officeDocument/2006/relationships/slideLayout" Target="../slideLayouts/slideLayout308.xml"/><Relationship Id="rId55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74.xml"/><Relationship Id="rId29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69.xml"/><Relationship Id="rId24" Type="http://schemas.openxmlformats.org/officeDocument/2006/relationships/slideLayout" Target="../slideLayouts/slideLayout282.xml"/><Relationship Id="rId32" Type="http://schemas.openxmlformats.org/officeDocument/2006/relationships/slideLayout" Target="../slideLayouts/slideLayout290.xml"/><Relationship Id="rId37" Type="http://schemas.openxmlformats.org/officeDocument/2006/relationships/slideLayout" Target="../slideLayouts/slideLayout295.xml"/><Relationship Id="rId40" Type="http://schemas.openxmlformats.org/officeDocument/2006/relationships/slideLayout" Target="../slideLayouts/slideLayout298.xml"/><Relationship Id="rId45" Type="http://schemas.openxmlformats.org/officeDocument/2006/relationships/slideLayout" Target="../slideLayouts/slideLayout303.xml"/><Relationship Id="rId53" Type="http://schemas.openxmlformats.org/officeDocument/2006/relationships/slideLayout" Target="../slideLayouts/slideLayout311.xml"/><Relationship Id="rId58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263.xml"/><Relationship Id="rId19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Relationship Id="rId14" Type="http://schemas.openxmlformats.org/officeDocument/2006/relationships/slideLayout" Target="../slideLayouts/slideLayout272.xml"/><Relationship Id="rId22" Type="http://schemas.openxmlformats.org/officeDocument/2006/relationships/slideLayout" Target="../slideLayouts/slideLayout280.xml"/><Relationship Id="rId27" Type="http://schemas.openxmlformats.org/officeDocument/2006/relationships/slideLayout" Target="../slideLayouts/slideLayout285.xml"/><Relationship Id="rId30" Type="http://schemas.openxmlformats.org/officeDocument/2006/relationships/slideLayout" Target="../slideLayouts/slideLayout288.xml"/><Relationship Id="rId35" Type="http://schemas.openxmlformats.org/officeDocument/2006/relationships/slideLayout" Target="../slideLayouts/slideLayout293.xml"/><Relationship Id="rId43" Type="http://schemas.openxmlformats.org/officeDocument/2006/relationships/slideLayout" Target="../slideLayouts/slideLayout301.xml"/><Relationship Id="rId48" Type="http://schemas.openxmlformats.org/officeDocument/2006/relationships/slideLayout" Target="../slideLayouts/slideLayout306.xml"/><Relationship Id="rId56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266.xml"/><Relationship Id="rId51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70.xml"/><Relationship Id="rId17" Type="http://schemas.openxmlformats.org/officeDocument/2006/relationships/slideLayout" Target="../slideLayouts/slideLayout275.xml"/><Relationship Id="rId25" Type="http://schemas.openxmlformats.org/officeDocument/2006/relationships/slideLayout" Target="../slideLayouts/slideLayout283.xml"/><Relationship Id="rId33" Type="http://schemas.openxmlformats.org/officeDocument/2006/relationships/slideLayout" Target="../slideLayouts/slideLayout291.xml"/><Relationship Id="rId38" Type="http://schemas.openxmlformats.org/officeDocument/2006/relationships/slideLayout" Target="../slideLayouts/slideLayout296.xml"/><Relationship Id="rId46" Type="http://schemas.openxmlformats.org/officeDocument/2006/relationships/slideLayout" Target="../slideLayouts/slideLayout304.xml"/><Relationship Id="rId59" Type="http://schemas.openxmlformats.org/officeDocument/2006/relationships/slideLayout" Target="../slideLayouts/slideLayout317.xml"/><Relationship Id="rId20" Type="http://schemas.openxmlformats.org/officeDocument/2006/relationships/slideLayout" Target="../slideLayouts/slideLayout278.xml"/><Relationship Id="rId41" Type="http://schemas.openxmlformats.org/officeDocument/2006/relationships/slideLayout" Target="../slideLayouts/slideLayout299.xml"/><Relationship Id="rId54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5" Type="http://schemas.openxmlformats.org/officeDocument/2006/relationships/slideLayout" Target="../slideLayouts/slideLayout273.xml"/><Relationship Id="rId23" Type="http://schemas.openxmlformats.org/officeDocument/2006/relationships/slideLayout" Target="../slideLayouts/slideLayout281.xml"/><Relationship Id="rId28" Type="http://schemas.openxmlformats.org/officeDocument/2006/relationships/slideLayout" Target="../slideLayouts/slideLayout286.xml"/><Relationship Id="rId36" Type="http://schemas.openxmlformats.org/officeDocument/2006/relationships/slideLayout" Target="../slideLayouts/slideLayout294.xml"/><Relationship Id="rId49" Type="http://schemas.openxmlformats.org/officeDocument/2006/relationships/slideLayout" Target="../slideLayouts/slideLayout307.xml"/><Relationship Id="rId57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268.xml"/><Relationship Id="rId31" Type="http://schemas.openxmlformats.org/officeDocument/2006/relationships/slideLayout" Target="../slideLayouts/slideLayout289.xml"/><Relationship Id="rId44" Type="http://schemas.openxmlformats.org/officeDocument/2006/relationships/slideLayout" Target="../slideLayouts/slideLayout302.xml"/><Relationship Id="rId52" Type="http://schemas.openxmlformats.org/officeDocument/2006/relationships/slideLayout" Target="../slideLayouts/slideLayout310.xml"/><Relationship Id="rId6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81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sldNum="0" hdr="0" ftr="0" dt="0"/>
  <p:txStyles>
    <p:titleStyle>
      <a:lvl1pPr algn="l" defTabSz="932719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189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09" marR="0" indent="-20002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42" marR="0" indent="-1809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13" marR="0" indent="-1682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5376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69" r:id="rId60"/>
    <p:sldLayoutId id="2147483770" r:id="rId6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>
          <p15:clr>
            <a:srgbClr val="EA4335"/>
          </p15:clr>
        </p15:guide>
        <p15:guide id="2" orient="horz" pos="2985">
          <p15:clr>
            <a:srgbClr val="EA4335"/>
          </p15:clr>
        </p15:guide>
        <p15:guide id="3" pos="255">
          <p15:clr>
            <a:srgbClr val="EA4335"/>
          </p15:clr>
        </p15:guide>
        <p15:guide id="4" pos="5505">
          <p15:clr>
            <a:srgbClr val="EA4335"/>
          </p15:clr>
        </p15:guide>
        <p15:guide id="5" pos="1483">
          <p15:clr>
            <a:srgbClr val="EA4335"/>
          </p15:clr>
        </p15:guide>
        <p15:guide id="6" pos="2881">
          <p15:clr>
            <a:srgbClr val="EA4335"/>
          </p15:clr>
        </p15:guide>
        <p15:guide id="7" pos="4271">
          <p15:clr>
            <a:srgbClr val="EA4335"/>
          </p15:clr>
        </p15:guide>
        <p15:guide id="8" pos="1398">
          <p15:clr>
            <a:srgbClr val="EA4335"/>
          </p15:clr>
        </p15:guide>
        <p15:guide id="9" pos="1568">
          <p15:clr>
            <a:srgbClr val="EA4335"/>
          </p15:clr>
        </p15:guide>
        <p15:guide id="10" pos="2796">
          <p15:clr>
            <a:srgbClr val="EA4335"/>
          </p15:clr>
        </p15:guide>
        <p15:guide id="11" pos="2966">
          <p15:clr>
            <a:srgbClr val="EA4335"/>
          </p15:clr>
        </p15:guide>
        <p15:guide id="12" pos="4186">
          <p15:clr>
            <a:srgbClr val="EA4335"/>
          </p15:clr>
        </p15:guide>
        <p15:guide id="13" pos="4356">
          <p15:clr>
            <a:srgbClr val="EA4335"/>
          </p15:clr>
        </p15:guide>
        <p15:guide id="14" orient="horz" pos="1499">
          <p15:clr>
            <a:srgbClr val="EA4335"/>
          </p15:clr>
        </p15:guide>
        <p15:guide id="15" orient="horz" pos="1414">
          <p15:clr>
            <a:srgbClr val="EA4335"/>
          </p15:clr>
        </p15:guide>
        <p15:guide id="16" orient="horz" pos="1584">
          <p15:clr>
            <a:srgbClr val="EA4335"/>
          </p15:clr>
        </p15:guide>
        <p15:guide id="17" orient="horz" pos="416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76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3826" r:id="rId25"/>
    <p:sldLayoutId id="2147483827" r:id="rId26"/>
    <p:sldLayoutId id="2147483828" r:id="rId27"/>
    <p:sldLayoutId id="2147483829" r:id="rId28"/>
    <p:sldLayoutId id="2147483830" r:id="rId29"/>
    <p:sldLayoutId id="2147483831" r:id="rId30"/>
    <p:sldLayoutId id="2147483832" r:id="rId31"/>
    <p:sldLayoutId id="2147483833" r:id="rId32"/>
    <p:sldLayoutId id="2147483834" r:id="rId33"/>
    <p:sldLayoutId id="2147483835" r:id="rId34"/>
    <p:sldLayoutId id="2147483836" r:id="rId35"/>
    <p:sldLayoutId id="2147483837" r:id="rId36"/>
    <p:sldLayoutId id="2147483838" r:id="rId37"/>
    <p:sldLayoutId id="2147483839" r:id="rId38"/>
    <p:sldLayoutId id="2147483840" r:id="rId39"/>
    <p:sldLayoutId id="2147483841" r:id="rId40"/>
    <p:sldLayoutId id="2147483842" r:id="rId41"/>
    <p:sldLayoutId id="2147483843" r:id="rId42"/>
    <p:sldLayoutId id="2147483844" r:id="rId43"/>
    <p:sldLayoutId id="2147483845" r:id="rId44"/>
    <p:sldLayoutId id="2147483846" r:id="rId45"/>
    <p:sldLayoutId id="2147483847" r:id="rId46"/>
    <p:sldLayoutId id="2147483848" r:id="rId47"/>
    <p:sldLayoutId id="2147483849" r:id="rId48"/>
    <p:sldLayoutId id="2147483850" r:id="rId49"/>
    <p:sldLayoutId id="2147483851" r:id="rId50"/>
    <p:sldLayoutId id="2147483852" r:id="rId51"/>
    <p:sldLayoutId id="2147483853" r:id="rId52"/>
    <p:sldLayoutId id="2147483854" r:id="rId53"/>
    <p:sldLayoutId id="2147483855" r:id="rId54"/>
    <p:sldLayoutId id="2147483856" r:id="rId55"/>
    <p:sldLayoutId id="2147483857" r:id="rId56"/>
    <p:sldLayoutId id="2147483858" r:id="rId57"/>
    <p:sldLayoutId id="2147483859" r:id="rId58"/>
    <p:sldLayoutId id="2147483860" r:id="rId59"/>
    <p:sldLayoutId id="2147483861" r:id="rId60"/>
    <p:sldLayoutId id="2147483862" r:id="rId61"/>
    <p:sldLayoutId id="2147483863" r:id="rId62"/>
    <p:sldLayoutId id="2147483864" r:id="rId63"/>
    <p:sldLayoutId id="2147483865" r:id="rId64"/>
    <p:sldLayoutId id="2147483866" r:id="rId65"/>
    <p:sldLayoutId id="2147483867" r:id="rId66"/>
    <p:sldLayoutId id="2147483868" r:id="rId67"/>
    <p:sldLayoutId id="2147483869" r:id="rId68"/>
    <p:sldLayoutId id="2147483870" r:id="rId69"/>
    <p:sldLayoutId id="2147483871" r:id="rId70"/>
    <p:sldLayoutId id="2147483872" r:id="rId71"/>
    <p:sldLayoutId id="2147483873" r:id="rId72"/>
    <p:sldLayoutId id="2147483874" r:id="rId73"/>
    <p:sldLayoutId id="2147483875" r:id="rId74"/>
    <p:sldLayoutId id="2147483876" r:id="rId75"/>
    <p:sldLayoutId id="2147483877" r:id="rId76"/>
    <p:sldLayoutId id="2147483878" r:id="rId77"/>
    <p:sldLayoutId id="2147483879" r:id="rId78"/>
    <p:sldLayoutId id="2147483880" r:id="rId79"/>
    <p:sldLayoutId id="2147483881" r:id="rId80"/>
    <p:sldLayoutId id="2147483882" r:id="rId81"/>
    <p:sldLayoutId id="2147483883" r:id="rId82"/>
    <p:sldLayoutId id="2147483884" r:id="rId83"/>
    <p:sldLayoutId id="2147483885" r:id="rId84"/>
    <p:sldLayoutId id="2147483886" r:id="rId85"/>
    <p:sldLayoutId id="2147483887" r:id="rId86"/>
    <p:sldLayoutId id="2147483888" r:id="rId87"/>
    <p:sldLayoutId id="2147483889" r:id="rId88"/>
    <p:sldLayoutId id="2147483890" r:id="rId89"/>
    <p:sldLayoutId id="2147483891" r:id="rId90"/>
    <p:sldLayoutId id="2147483892" r:id="rId91"/>
    <p:sldLayoutId id="2147483893" r:id="rId92"/>
    <p:sldLayoutId id="2147483894" r:id="rId93"/>
    <p:sldLayoutId id="2147483895" r:id="rId94"/>
    <p:sldLayoutId id="2147483896" r:id="rId95"/>
    <p:sldLayoutId id="2147483897" r:id="rId96"/>
    <p:sldLayoutId id="2147483898" r:id="rId97"/>
    <p:sldLayoutId id="2147483899" r:id="rId98"/>
    <p:sldLayoutId id="2147483900" r:id="rId99"/>
    <p:sldLayoutId id="2147483901" r:id="rId100"/>
    <p:sldLayoutId id="2147483902" r:id="rId101"/>
    <p:sldLayoutId id="2147483903" r:id="rId102"/>
    <p:sldLayoutId id="2147483904" r:id="rId103"/>
    <p:sldLayoutId id="2147483905" r:id="rId104"/>
    <p:sldLayoutId id="2147483906" r:id="rId105"/>
    <p:sldLayoutId id="2147483907" r:id="rId106"/>
    <p:sldLayoutId id="2147483908" r:id="rId107"/>
    <p:sldLayoutId id="2147483909" r:id="rId108"/>
    <p:sldLayoutId id="2147483910" r:id="rId109"/>
    <p:sldLayoutId id="2147483911" r:id="rId110"/>
    <p:sldLayoutId id="2147483912" r:id="rId111"/>
    <p:sldLayoutId id="2147483913" r:id="rId112"/>
    <p:sldLayoutId id="2147483914" r:id="rId113"/>
    <p:sldLayoutId id="2147483915" r:id="rId114"/>
    <p:sldLayoutId id="2147483916" r:id="rId115"/>
    <p:sldLayoutId id="2147483917" r:id="rId116"/>
    <p:sldLayoutId id="2147483918" r:id="rId117"/>
    <p:sldLayoutId id="2147483919" r:id="rId118"/>
    <p:sldLayoutId id="2147483920" r:id="rId119"/>
    <p:sldLayoutId id="2147483921" r:id="rId120"/>
    <p:sldLayoutId id="2147483922" r:id="rId121"/>
    <p:sldLayoutId id="2147483923" r:id="rId122"/>
    <p:sldLayoutId id="2147483924" r:id="rId123"/>
    <p:sldLayoutId id="2147483925" r:id="rId124"/>
    <p:sldLayoutId id="2147483926" r:id="rId125"/>
    <p:sldLayoutId id="2147483927" r:id="rId126"/>
    <p:sldLayoutId id="2147483928" r:id="rId127"/>
    <p:sldLayoutId id="2147483929" r:id="rId128"/>
    <p:sldLayoutId id="2147483930" r:id="rId129"/>
    <p:sldLayoutId id="2147483931" r:id="rId130"/>
    <p:sldLayoutId id="2147483932" r:id="rId131"/>
    <p:sldLayoutId id="2147483933" r:id="rId132"/>
    <p:sldLayoutId id="2147483934" r:id="rId133"/>
    <p:sldLayoutId id="2147483935" r:id="rId134"/>
    <p:sldLayoutId id="2147483936" r:id="rId135"/>
    <p:sldLayoutId id="2147483937" r:id="rId136"/>
    <p:sldLayoutId id="2147483938" r:id="rId137"/>
    <p:sldLayoutId id="2147483939" r:id="rId138"/>
    <p:sldLayoutId id="2147483940" r:id="rId139"/>
    <p:sldLayoutId id="2147483941" r:id="rId140"/>
    <p:sldLayoutId id="2147483942" r:id="rId141"/>
    <p:sldLayoutId id="2147483943" r:id="rId142"/>
    <p:sldLayoutId id="2147483944" r:id="rId143"/>
    <p:sldLayoutId id="2147483945" r:id="rId144"/>
    <p:sldLayoutId id="2147483946" r:id="rId145"/>
    <p:sldLayoutId id="2147483947" r:id="rId146"/>
    <p:sldLayoutId id="2147483948" r:id="rId147"/>
    <p:sldLayoutId id="2147483949" r:id="rId148"/>
    <p:sldLayoutId id="2147483950" r:id="rId149"/>
  </p:sldLayoutIdLst>
  <p:transition>
    <p:fade/>
  </p:transition>
  <p:hf sldNum="0" hdr="0" ftr="0" dt="0"/>
  <p:txStyles>
    <p:titleStyle>
      <a:lvl1pPr algn="l" defTabSz="932789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11" marR="0" indent="-228611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457223" marR="0" indent="-228611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657258" marR="0" indent="-200035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843005" marR="0" indent="-180984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023989" marR="0" indent="-168284" algn="l" defTabSz="9327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65168" indent="-233198" algn="l" defTabSz="93278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564" indent="-233198" algn="l" defTabSz="93278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958" indent="-233198" algn="l" defTabSz="93278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54" indent="-233198" algn="l" defTabSz="93278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95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89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83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577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973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366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761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156" algn="l" defTabSz="9327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3252"/>
            </a:gs>
            <a:gs pos="2000">
              <a:srgbClr val="2E3252"/>
            </a:gs>
            <a:gs pos="100000">
              <a:srgbClr val="16182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44625"/>
            <a:ext cx="10515600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7024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  <p:sldLayoutId id="2147483969" r:id="rId18"/>
    <p:sldLayoutId id="2147483970" r:id="rId19"/>
    <p:sldLayoutId id="2147483971" r:id="rId20"/>
    <p:sldLayoutId id="2147483972" r:id="rId21"/>
    <p:sldLayoutId id="2147483973" r:id="rId22"/>
    <p:sldLayoutId id="2147483974" r:id="rId23"/>
    <p:sldLayoutId id="2147483975" r:id="rId24"/>
    <p:sldLayoutId id="2147483976" r:id="rId25"/>
    <p:sldLayoutId id="2147483977" r:id="rId26"/>
    <p:sldLayoutId id="2147483978" r:id="rId27"/>
    <p:sldLayoutId id="2147483979" r:id="rId28"/>
    <p:sldLayoutId id="2147483980" r:id="rId29"/>
    <p:sldLayoutId id="2147483981" r:id="rId30"/>
    <p:sldLayoutId id="2147483982" r:id="rId31"/>
    <p:sldLayoutId id="2147483983" r:id="rId32"/>
    <p:sldLayoutId id="2147483984" r:id="rId33"/>
    <p:sldLayoutId id="2147483985" r:id="rId34"/>
    <p:sldLayoutId id="2147483986" r:id="rId35"/>
    <p:sldLayoutId id="2147483987" r:id="rId36"/>
    <p:sldLayoutId id="2147483988" r:id="rId37"/>
    <p:sldLayoutId id="2147483989" r:id="rId38"/>
    <p:sldLayoutId id="2147483990" r:id="rId39"/>
    <p:sldLayoutId id="2147483991" r:id="rId40"/>
    <p:sldLayoutId id="2147483992" r:id="rId41"/>
    <p:sldLayoutId id="2147483993" r:id="rId42"/>
    <p:sldLayoutId id="2147483994" r:id="rId43"/>
    <p:sldLayoutId id="2147483995" r:id="rId44"/>
    <p:sldLayoutId id="2147483996" r:id="rId45"/>
    <p:sldLayoutId id="2147483997" r:id="rId46"/>
    <p:sldLayoutId id="2147483998" r:id="rId47"/>
    <p:sldLayoutId id="2147483999" r:id="rId48"/>
    <p:sldLayoutId id="2147484000" r:id="rId49"/>
    <p:sldLayoutId id="2147484001" r:id="rId50"/>
    <p:sldLayoutId id="2147484002" r:id="rId51"/>
    <p:sldLayoutId id="2147484003" r:id="rId52"/>
    <p:sldLayoutId id="2147484004" r:id="rId53"/>
    <p:sldLayoutId id="2147484005" r:id="rId54"/>
    <p:sldLayoutId id="2147484006" r:id="rId55"/>
    <p:sldLayoutId id="2147484007" r:id="rId56"/>
    <p:sldLayoutId id="2147484008" r:id="rId57"/>
    <p:sldLayoutId id="2147484009" r:id="rId58"/>
    <p:sldLayoutId id="2147484010" r:id="rId5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4400" b="1" i="0" u="none" strike="noStrike" kern="1200" cap="none" dirty="0">
          <a:solidFill>
            <a:schemeClr val="lt1"/>
          </a:solidFill>
          <a:latin typeface="+mn-lt"/>
          <a:ea typeface="+mj-ea"/>
          <a:cs typeface="+mj-cs"/>
          <a:sym typeface="Arial"/>
        </a:defRPr>
      </a:lvl1pPr>
    </p:titleStyle>
    <p:bodyStyle>
      <a:lvl1pPr marL="253994" indent="-253994" algn="l" defTabSz="914377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59865" indent="-302676" algn="l" defTabSz="914377" rtl="0" eaLnBrk="1" latinLnBrk="0" hangingPunct="1">
        <a:lnSpc>
          <a:spcPct val="100000"/>
        </a:lnSpc>
        <a:spcBef>
          <a:spcPts val="800"/>
        </a:spcBef>
        <a:buFont typeface="Helvetica" panose="020B060402020203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227636" indent="-313259" algn="l" defTabSz="914377" rtl="0" eaLnBrk="1" latinLnBrk="0" hangingPunct="1">
        <a:lnSpc>
          <a:spcPct val="100000"/>
        </a:lnSpc>
        <a:spcBef>
          <a:spcPts val="800"/>
        </a:spcBef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40376" indent="-241294" algn="l" defTabSz="914377" rtl="0" eaLnBrk="1" latinLnBrk="0" hangingPunct="1">
        <a:lnSpc>
          <a:spcPct val="100000"/>
        </a:lnSpc>
        <a:spcBef>
          <a:spcPts val="8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12">
          <p15:clr>
            <a:srgbClr val="F26B43"/>
          </p15:clr>
        </p15:guide>
        <p15:guide id="3" pos="7167">
          <p15:clr>
            <a:srgbClr val="F26B43"/>
          </p15:clr>
        </p15:guide>
        <p15:guide id="4" orient="horz" pos="384">
          <p15:clr>
            <a:srgbClr val="F26B43"/>
          </p15:clr>
        </p15:guide>
        <p15:guide id="5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6.safelinks.protection.outlook.com/?url=https%3A%2F%2Fdocs.github.com%2Fen%2Fenterprise-server%403.13%2Fadmin%2Fconfiguring-settings%2Fconfiguring-github-connect%2Fabout-github-connect&amp;data=05%7C02%7Cwaimanhui%40microsoft.com%7C52cbaf38284247e3698d08dcbab927f0%7C72f988bf86f141af91ab2d7cd011db47%7C1%7C0%7C638590552461387544%7CUnknown%7CTWFpbGZsb3d8eyJWIjoiMC4wLjAwMDAiLCJQIjoiV2luMzIiLCJBTiI6Ik1haWwiLCJXVCI6Mn0%3D%7C0%7C%7C%7C&amp;sdata=pdf2dHvzzHvPaHlLYlpIgLO33dpipvv%2BJZgd68fxYLw%3D&amp;reserved=0" TargetMode="External"/><Relationship Id="rId2" Type="http://schemas.openxmlformats.org/officeDocument/2006/relationships/hyperlink" Target="https://nam06.safelinks.protection.outlook.com/?url=https%3A%2F%2Fdocs.github.com%2Fen%2Fenterprise-server%403.13%2Fadmin%2Fconfiguring-settings%2Fconfiguring-github-connect%2Fabout-github-connect&amp;data=05%7C02%7Cwaimanhui%40microsoft.com%7C52cbaf38284247e3698d08dcbab927f0%7C72f988bf86f141af91ab2d7cd011db47%7C1%7C0%7C638590552461381143%7CUnknown%7CTWFpbGZsb3d8eyJWIjoiMC4wLjAwMDAiLCJQIjoiV2luMzIiLCJBTiI6Ik1haWwiLCJXVCI6Mn0%3D%7C0%7C%7C%7C&amp;sdata=Ba3%2FVeBXs%2BmKpfZ3zAi%2BXETZjPufsJOK7VPfWMkfZNk%3D&amp;reserved=0" TargetMode="External"/><Relationship Id="rId1" Type="http://schemas.openxmlformats.org/officeDocument/2006/relationships/slideLayout" Target="../slideLayouts/slideLayout1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azure.microsoft.com/en-us/pricing/calculator/" TargetMode="External"/><Relationship Id="rId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GiWILDbK34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support.github.com/contact?tags=partner-microsoft-csp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ithub.com/en/enterprise-cloud@latest/billing/setting-up-paid-accounts-for-procurement-companies/setting-up-enterprise-accounts-for-procurement-companies/creating-an-enterprise-account-as-a-microsoft-csp-partn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1.xml"/><Relationship Id="rId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1.xml"/><Relationship Id="rId4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emf"/><Relationship Id="rId12" Type="http://schemas.openxmlformats.org/officeDocument/2006/relationships/image" Target="../media/image168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png"/><Relationship Id="rId11" Type="http://schemas.openxmlformats.org/officeDocument/2006/relationships/image" Target="../media/image167.svg"/><Relationship Id="rId5" Type="http://schemas.openxmlformats.org/officeDocument/2006/relationships/image" Target="../media/image161.emf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learn.microsoft.com/en-us/azure/defender-for-cloud/defender-for-devops-introduction" TargetMode="External"/><Relationship Id="rId4" Type="http://schemas.openxmlformats.org/officeDocument/2006/relationships/image" Target="../media/image1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image" Target="../media/image96.png"/><Relationship Id="rId7" Type="http://schemas.openxmlformats.org/officeDocument/2006/relationships/image" Target="../media/image1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svg"/><Relationship Id="rId3" Type="http://schemas.openxmlformats.org/officeDocument/2006/relationships/image" Target="../media/image172.png"/><Relationship Id="rId7" Type="http://schemas.openxmlformats.org/officeDocument/2006/relationships/image" Target="../media/image176.svg"/><Relationship Id="rId12" Type="http://schemas.openxmlformats.org/officeDocument/2006/relationships/image" Target="../media/image1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175.png"/><Relationship Id="rId11" Type="http://schemas.openxmlformats.org/officeDocument/2006/relationships/image" Target="../media/image180.svg"/><Relationship Id="rId5" Type="http://schemas.openxmlformats.org/officeDocument/2006/relationships/image" Target="../media/image174.svg"/><Relationship Id="rId15" Type="http://schemas.openxmlformats.org/officeDocument/2006/relationships/image" Target="../media/image184.sv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svg"/><Relationship Id="rId14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1.xml"/><Relationship Id="rId6" Type="http://schemas.openxmlformats.org/officeDocument/2006/relationships/hyperlink" Target="https://schwabencode.com/blog/2019/10/18/Enable-CodeLens-in-Visual-Studio-2019" TargetMode="External"/><Relationship Id="rId11" Type="http://schemas.openxmlformats.org/officeDocument/2006/relationships/image" Target="../media/image198.gif"/><Relationship Id="rId5" Type="http://schemas.openxmlformats.org/officeDocument/2006/relationships/image" Target="../media/image193.png"/><Relationship Id="rId10" Type="http://schemas.openxmlformats.org/officeDocument/2006/relationships/image" Target="../media/image197.png"/><Relationship Id="rId4" Type="http://schemas.openxmlformats.org/officeDocument/2006/relationships/image" Target="../media/image119.png"/><Relationship Id="rId9" Type="http://schemas.openxmlformats.org/officeDocument/2006/relationships/image" Target="../media/image19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image" Target="../media/image96.png"/><Relationship Id="rId7" Type="http://schemas.openxmlformats.org/officeDocument/2006/relationships/image" Target="../media/image1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svg"/><Relationship Id="rId3" Type="http://schemas.openxmlformats.org/officeDocument/2006/relationships/image" Target="../media/image96.png"/><Relationship Id="rId7" Type="http://schemas.openxmlformats.org/officeDocument/2006/relationships/image" Target="../media/image202.svg"/><Relationship Id="rId12" Type="http://schemas.openxmlformats.org/officeDocument/2006/relationships/image" Target="../media/image207.png"/><Relationship Id="rId17" Type="http://schemas.openxmlformats.org/officeDocument/2006/relationships/image" Target="../media/image212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201.png"/><Relationship Id="rId11" Type="http://schemas.openxmlformats.org/officeDocument/2006/relationships/image" Target="../media/image206.svg"/><Relationship Id="rId5" Type="http://schemas.openxmlformats.org/officeDocument/2006/relationships/image" Target="../media/image200.svg"/><Relationship Id="rId15" Type="http://schemas.openxmlformats.org/officeDocument/2006/relationships/image" Target="../media/image210.sv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svg"/><Relationship Id="rId14" Type="http://schemas.openxmlformats.org/officeDocument/2006/relationships/image" Target="../media/image2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1.xml"/><Relationship Id="rId6" Type="http://schemas.microsoft.com/office/2007/relationships/hdphoto" Target="../media/hdphoto1.wdp"/><Relationship Id="rId5" Type="http://schemas.openxmlformats.org/officeDocument/2006/relationships/image" Target="../media/image213.png"/><Relationship Id="rId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svg"/><Relationship Id="rId13" Type="http://schemas.openxmlformats.org/officeDocument/2006/relationships/hyperlink" Target="https://aka.ms/azcode/copilot/preview-signup" TargetMode="External"/><Relationship Id="rId3" Type="http://schemas.openxmlformats.org/officeDocument/2006/relationships/image" Target="../media/image192.png"/><Relationship Id="rId7" Type="http://schemas.openxmlformats.org/officeDocument/2006/relationships/image" Target="../media/image216.png"/><Relationship Id="rId12" Type="http://schemas.openxmlformats.org/officeDocument/2006/relationships/image" Target="../media/image22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197.png"/><Relationship Id="rId10" Type="http://schemas.openxmlformats.org/officeDocument/2006/relationships/image" Target="../media/image219.svg"/><Relationship Id="rId4" Type="http://schemas.openxmlformats.org/officeDocument/2006/relationships/image" Target="../media/image119.png"/><Relationship Id="rId9" Type="http://schemas.openxmlformats.org/officeDocument/2006/relationships/image" Target="../media/image218.png"/><Relationship Id="rId14" Type="http://schemas.openxmlformats.org/officeDocument/2006/relationships/image" Target="../media/image2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svg"/><Relationship Id="rId3" Type="http://schemas.openxmlformats.org/officeDocument/2006/relationships/image" Target="../media/image192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1.xml"/><Relationship Id="rId6" Type="http://schemas.microsoft.com/office/2007/relationships/hdphoto" Target="../media/hdphoto2.wdp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blog/accelerating-ai-app-development-with-azure-ai-and-github/" TargetMode="External"/><Relationship Id="rId3" Type="http://schemas.openxmlformats.org/officeDocument/2006/relationships/image" Target="../media/image228.png"/><Relationship Id="rId7" Type="http://schemas.openxmlformats.org/officeDocument/2006/relationships/hyperlink" Target="https://github.blog/news-insights/product-news/introducing-github-models/" TargetMode="External"/><Relationship Id="rId2" Type="http://schemas.openxmlformats.org/officeDocument/2006/relationships/hyperlink" Target="http://dishttps/github.com/marketplace/models" TargetMode="External"/><Relationship Id="rId1" Type="http://schemas.openxmlformats.org/officeDocument/2006/relationships/slideLayout" Target="../slideLayouts/slideLayout217.xml"/><Relationship Id="rId6" Type="http://schemas.openxmlformats.org/officeDocument/2006/relationships/image" Target="../media/image231.gif"/><Relationship Id="rId5" Type="http://schemas.openxmlformats.org/officeDocument/2006/relationships/image" Target="../media/image230.png"/><Relationship Id="rId4" Type="http://schemas.openxmlformats.org/officeDocument/2006/relationships/image" Target="../media/image22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ner.microsoft.com/partnership/specialization/devops-with-github" TargetMode="External"/><Relationship Id="rId3" Type="http://schemas.openxmlformats.org/officeDocument/2006/relationships/hyperlink" Target="https://aka.ms/GitHubTechSkilling" TargetMode="External"/><Relationship Id="rId7" Type="http://schemas.openxmlformats.org/officeDocument/2006/relationships/hyperlink" Target="https://aka.ms/partner/cloudweek" TargetMode="External"/><Relationship Id="rId2" Type="http://schemas.openxmlformats.org/officeDocument/2006/relationships/hyperlink" Target="https://aka.ms/GitHubSalesSkill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microsoft.com/training/github/" TargetMode="External"/><Relationship Id="rId5" Type="http://schemas.openxmlformats.org/officeDocument/2006/relationships/hyperlink" Target="https://resources.github.com/learn/certifications/" TargetMode="External"/><Relationship Id="rId4" Type="http://schemas.openxmlformats.org/officeDocument/2006/relationships/hyperlink" Target="https://vshow.on24.com/vshow/FY24_AZDepth/registration/23172?partnerref=DP_AZ_ORG_NL_MINDG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1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hyperlink" Target="https://customers.microsoft.com/en-us/story/1650265213028177234-gm-cloud-based-developer-services-from-microsof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238.png"/><Relationship Id="rId5" Type="http://schemas.openxmlformats.org/officeDocument/2006/relationships/hyperlink" Target="https://www.microsoft.com/en-us/videoplayer/embed/RW14FWL" TargetMode="External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hyperlink" Target="https://customers.microsoft.com/en-us/story/1733997966346765762-ey-power-bi-professional-services-en-united-stat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240.jpeg"/><Relationship Id="rId5" Type="http://schemas.openxmlformats.org/officeDocument/2006/relationships/hyperlink" Target="https://www.microsoft.com/en-us/videoplayer/embed/RW14FWL" TargetMode="External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hyperlink" Target="https://customers.microsoft.com/en-us/story/1777343160210162671-eshopworld-azure-other-unsegmented-en-irelan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240.jpeg"/><Relationship Id="rId5" Type="http://schemas.openxmlformats.org/officeDocument/2006/relationships/hyperlink" Target="https://www.microsoft.com/en-us/videoplayer/embed/RW14FWL" TargetMode="External"/><Relationship Id="rId4" Type="http://schemas.openxmlformats.org/officeDocument/2006/relationships/image" Target="../media/image24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image" Target="../media/image96.png"/><Relationship Id="rId7" Type="http://schemas.openxmlformats.org/officeDocument/2006/relationships/image" Target="../media/image1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image" Target="../media/image129.pn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hyperlink" Target="https://www.podfeet.com/blog/tag/co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enterprise-cloud@latest/billing/managing-billing-for-your-products/managing-billing-for-github-advanced-security/about-billing-for-github-advanced-security#understanding-usage" TargetMode="External"/><Relationship Id="rId1" Type="http://schemas.openxmlformats.org/officeDocument/2006/relationships/slideLayout" Target="../slideLayouts/slideLayout1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51DA6-4101-5F3D-CDD2-16F2CA6D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18225"/>
            <a:ext cx="9144000" cy="615553"/>
          </a:xfrm>
        </p:spPr>
        <p:txBody>
          <a:bodyPr/>
          <a:lstStyle/>
          <a:p>
            <a:r>
              <a:rPr lang="en-US" dirty="0"/>
              <a:t>GitHub Metered Billing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E3801-2376-8B85-3DB6-C9516568AA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9144000" cy="30777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D675E-02DC-1614-204C-E5ED1391E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442C-81EB-19AB-D4AD-9AE1D786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Product recommendation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8FFBAB-D52B-2C19-0225-9BDBF476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96673"/>
              </p:ext>
            </p:extLst>
          </p:nvPr>
        </p:nvGraphicFramePr>
        <p:xfrm>
          <a:off x="323384" y="1234068"/>
          <a:ext cx="11578684" cy="49377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77250">
                  <a:extLst>
                    <a:ext uri="{9D8B030D-6E8A-4147-A177-3AD203B41FA5}">
                      <a16:colId xmlns:a16="http://schemas.microsoft.com/office/drawing/2014/main" val="2442664773"/>
                    </a:ext>
                  </a:extLst>
                </a:gridCol>
                <a:gridCol w="3300478">
                  <a:extLst>
                    <a:ext uri="{9D8B030D-6E8A-4147-A177-3AD203B41FA5}">
                      <a16:colId xmlns:a16="http://schemas.microsoft.com/office/drawing/2014/main" val="4261061780"/>
                    </a:ext>
                  </a:extLst>
                </a:gridCol>
                <a:gridCol w="3300478">
                  <a:extLst>
                    <a:ext uri="{9D8B030D-6E8A-4147-A177-3AD203B41FA5}">
                      <a16:colId xmlns:a16="http://schemas.microsoft.com/office/drawing/2014/main" val="3117939953"/>
                    </a:ext>
                  </a:extLst>
                </a:gridCol>
                <a:gridCol w="3300478">
                  <a:extLst>
                    <a:ext uri="{9D8B030D-6E8A-4147-A177-3AD203B41FA5}">
                      <a16:colId xmlns:a16="http://schemas.microsoft.com/office/drawing/2014/main" val="1211381634"/>
                    </a:ext>
                  </a:extLst>
                </a:gridCol>
              </a:tblGrid>
              <a:tr h="17510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Product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GitHub Enterprise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+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GitHub Copilot Business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GitHub Enterprise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+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GitHub Copilot Enterprise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GitHub Enterprise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GitHub Copilot Enterprise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GitHub Advanced security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880867"/>
                  </a:ext>
                </a:extLst>
              </a:tr>
              <a:tr h="26265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Scenario</a:t>
                      </a:r>
                      <a:endParaRPr lang="en-US" sz="140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Customers want to use GitHub enterprise and GitHub copilot to unlock full capabilities.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Customers have their own unique code. And want to fine tune those codes all over again for better copilot generation.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Enhanced software supply chain security, customers want to leverage full-stack capabilities and incorporate AI.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469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Monthly ACR per user</a:t>
                      </a:r>
                      <a:endParaRPr lang="en-US" sz="140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$40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$60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$109</a:t>
                      </a:r>
                      <a:endParaRPr lang="en-US" sz="1400" dirty="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343905"/>
                  </a:ext>
                </a:extLst>
              </a:tr>
              <a:tr h="52530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Features​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Difference</a:t>
                      </a:r>
                      <a:endParaRPr lang="en-US" sz="140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Code Review​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Pull requests​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Protected branches​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Repository Insights​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Auto review assign​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Private repo​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Issues, Projects,</a:t>
                      </a:r>
                      <a:br>
                        <a:rPr lang="en-US" sz="1400" dirty="0">
                          <a:effectLst/>
                          <a:latin typeface="+mn-lt"/>
                        </a:rPr>
                      </a:br>
                      <a:r>
                        <a:rPr lang="en-US" sz="1400" dirty="0">
                          <a:effectLst/>
                          <a:latin typeface="+mn-lt"/>
                        </a:rPr>
                        <a:t>Milestones​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Discussion</a:t>
                      </a:r>
                      <a:endParaRPr lang="en-US" sz="1400" dirty="0">
                        <a:solidFill>
                          <a:srgbClr val="404040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Fine-tuned models​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Custom chat to your repo​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Answers from your KB​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Top open-source repo insights​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Pull request diff analysis​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Pull request summaries</a:t>
                      </a:r>
                      <a:endParaRPr lang="en-US" sz="1400" dirty="0">
                        <a:solidFill>
                          <a:srgbClr val="404040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Code scanning​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Secret scanning​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Dependency review​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 err="1">
                          <a:effectLst/>
                          <a:latin typeface="+mn-lt"/>
                        </a:rPr>
                        <a:t>CodeQL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 CLI​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Custom auto-triage rules</a:t>
                      </a:r>
                      <a:endParaRPr lang="en-US" sz="1400" dirty="0">
                        <a:solidFill>
                          <a:srgbClr val="404040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508456"/>
                  </a:ext>
                </a:extLst>
              </a:tr>
              <a:tr h="26265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Benefits</a:t>
                      </a:r>
                      <a:endParaRPr lang="en-US" sz="1400"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Ent-level management​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Auditable and measurable​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Private and protection</a:t>
                      </a:r>
                      <a:endParaRPr lang="en-US" sz="1400" dirty="0">
                        <a:solidFill>
                          <a:srgbClr val="404040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Customize GitHub Copilot​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Infuse AI across the developer workflow.</a:t>
                      </a:r>
                      <a:endParaRPr lang="en-US" sz="1400" dirty="0">
                        <a:solidFill>
                          <a:srgbClr val="404040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Improve code quality​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Reduce vulnerabilities​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Enhance supply chain</a:t>
                      </a:r>
                      <a:endParaRPr lang="en-US" sz="1400" dirty="0">
                        <a:solidFill>
                          <a:srgbClr val="404040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058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782927-3E57-B228-9449-AEED0BCDA6AC}"/>
              </a:ext>
            </a:extLst>
          </p:cNvPr>
          <p:cNvSpPr txBox="1"/>
          <p:nvPr/>
        </p:nvSpPr>
        <p:spPr>
          <a:xfrm>
            <a:off x="6241874" y="987847"/>
            <a:ext cx="13632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Recommended</a:t>
            </a:r>
          </a:p>
        </p:txBody>
      </p:sp>
    </p:spTree>
    <p:extLst>
      <p:ext uri="{BB962C8B-B14F-4D97-AF65-F5344CB8AC3E}">
        <p14:creationId xmlns:p14="http://schemas.microsoft.com/office/powerpoint/2010/main" val="27364586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D06A-9D25-98A4-1EE2-85C23D59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DCB6-10AF-230E-ADEB-89551F17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8"/>
          </a:xfrm>
        </p:spPr>
        <p:txBody>
          <a:bodyPr/>
          <a:lstStyle/>
          <a:p>
            <a:r>
              <a:rPr lang="en-US" dirty="0"/>
              <a:t>Existing Customer for transitioning to metered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8D2E0-D1EC-C870-92D2-EAC16C8F14C6}"/>
              </a:ext>
            </a:extLst>
          </p:cNvPr>
          <p:cNvSpPr txBox="1"/>
          <p:nvPr/>
        </p:nvSpPr>
        <p:spPr>
          <a:xfrm>
            <a:off x="588263" y="5581463"/>
            <a:ext cx="11246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404040"/>
                </a:solidFill>
                <a:ea typeface="DengXian" panose="02010600030101010101" pitchFamily="2" charset="-122"/>
                <a:cs typeface="Aptos" panose="020B0004020202020204" pitchFamily="34" charset="0"/>
              </a:rPr>
              <a:t>Additional Considerations:​</a:t>
            </a:r>
            <a:endParaRPr lang="en-US" sz="160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  <a:cs typeface="Aptos" panose="020B00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"/>
            </a:pPr>
            <a:r>
              <a:rPr lang="en-US" dirty="0">
                <a:solidFill>
                  <a:srgbClr val="404040"/>
                </a:solidFill>
                <a:ea typeface="DengXian" panose="02010600030101010101" pitchFamily="2" charset="-122"/>
                <a:cs typeface="Aptos" panose="020B0004020202020204" pitchFamily="34" charset="0"/>
              </a:rPr>
              <a:t>Customers are eligible to transition during </a:t>
            </a:r>
            <a:r>
              <a:rPr lang="en-US" b="1" dirty="0">
                <a:solidFill>
                  <a:srgbClr val="404040"/>
                </a:solidFill>
                <a:ea typeface="DengXian" panose="02010600030101010101" pitchFamily="2" charset="-122"/>
                <a:cs typeface="Aptos" panose="020B0004020202020204" pitchFamily="34" charset="0"/>
              </a:rPr>
              <a:t>ON TIME</a:t>
            </a:r>
            <a:r>
              <a:rPr lang="en-US" dirty="0">
                <a:solidFill>
                  <a:srgbClr val="404040"/>
                </a:solidFill>
                <a:ea typeface="DengXian" panose="02010600030101010101" pitchFamily="2" charset="-122"/>
                <a:cs typeface="Aptos" panose="020B0004020202020204" pitchFamily="34" charset="0"/>
              </a:rPr>
              <a:t> renewal</a:t>
            </a:r>
          </a:p>
          <a:p>
            <a:pPr marL="342900" indent="-342900" algn="just">
              <a:buFont typeface="Wingdings" panose="05000000000000000000" pitchFamily="2" charset="2"/>
              <a:buChar char=""/>
            </a:pPr>
            <a:r>
              <a:rPr lang="en-US" dirty="0">
                <a:solidFill>
                  <a:srgbClr val="404040"/>
                </a:solidFill>
                <a:ea typeface="DengXian" panose="02010600030101010101" pitchFamily="2" charset="-122"/>
                <a:cs typeface="Aptos" panose="020B0004020202020204" pitchFamily="34" charset="0"/>
              </a:rPr>
              <a:t>Metered billing is a 'Cloud First' experience ​</a:t>
            </a:r>
            <a:endParaRPr lang="en-US" sz="1600" dirty="0">
              <a:solidFill>
                <a:srgbClr val="404040"/>
              </a:solidFill>
              <a:latin typeface="DengXian" panose="02010600030101010101" pitchFamily="2" charset="-122"/>
              <a:ea typeface="DengXian" panose="02010600030101010101" pitchFamily="2" charset="-122"/>
              <a:cs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09048-0D9A-AEF5-E1A4-4506FECCB84F}"/>
              </a:ext>
            </a:extLst>
          </p:cNvPr>
          <p:cNvSpPr txBox="1"/>
          <p:nvPr/>
        </p:nvSpPr>
        <p:spPr>
          <a:xfrm>
            <a:off x="6383108" y="2434557"/>
            <a:ext cx="49065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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Visual Studio + GitHub Enterprise bundle customers are not supported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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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Customer only using GHES (GitHub Enterprise Server) and no plans to move to GHEC ( GitHub Enterprise Cloud 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C60F3-F5A9-E49C-F938-932CE03E814B}"/>
              </a:ext>
            </a:extLst>
          </p:cNvPr>
          <p:cNvSpPr txBox="1"/>
          <p:nvPr/>
        </p:nvSpPr>
        <p:spPr>
          <a:xfrm>
            <a:off x="588263" y="2434557"/>
            <a:ext cx="522063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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Cloud First Customer –mostly on GitHub Enterprise cloud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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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 Hybrid deployment ( GHEC + GHES ) - Only customers with </a:t>
            </a:r>
            <a:r>
              <a:rPr kumimoji="0" lang="en-US" sz="1800" b="0" i="0" u="sng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kumimoji="0" lang="en-US" sz="1800" b="0" i="0" u="sng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  enabled and GHES version 3.13 or above are eligible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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9D9518-BA4D-FFE4-57A1-29126097B749}"/>
              </a:ext>
            </a:extLst>
          </p:cNvPr>
          <p:cNvSpPr/>
          <p:nvPr/>
        </p:nvSpPr>
        <p:spPr bwMode="auto">
          <a:xfrm>
            <a:off x="1360449" y="1671254"/>
            <a:ext cx="3724507" cy="332190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8F4E0-8A31-CA65-906A-EBB934F90980}"/>
              </a:ext>
            </a:extLst>
          </p:cNvPr>
          <p:cNvSpPr txBox="1"/>
          <p:nvPr/>
        </p:nvSpPr>
        <p:spPr>
          <a:xfrm>
            <a:off x="2676292" y="1671254"/>
            <a:ext cx="8159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Eligible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3CF60-4504-B936-4265-20675EADB37E}"/>
              </a:ext>
            </a:extLst>
          </p:cNvPr>
          <p:cNvSpPr/>
          <p:nvPr/>
        </p:nvSpPr>
        <p:spPr bwMode="auto">
          <a:xfrm>
            <a:off x="7107046" y="1671254"/>
            <a:ext cx="3724507" cy="332190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74E18-C6DA-3C2F-058E-1A2F463B0B5C}"/>
              </a:ext>
            </a:extLst>
          </p:cNvPr>
          <p:cNvSpPr txBox="1"/>
          <p:nvPr/>
        </p:nvSpPr>
        <p:spPr>
          <a:xfrm>
            <a:off x="8399370" y="1671254"/>
            <a:ext cx="13160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Not Eligible</a:t>
            </a:r>
          </a:p>
        </p:txBody>
      </p:sp>
    </p:spTree>
    <p:extLst>
      <p:ext uri="{BB962C8B-B14F-4D97-AF65-F5344CB8AC3E}">
        <p14:creationId xmlns:p14="http://schemas.microsoft.com/office/powerpoint/2010/main" val="23119255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0E2427-F846-8218-53F8-F335A3D5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Scenarios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24CC56-65FD-DBB2-5BB3-55A816EDF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30424"/>
              </p:ext>
            </p:extLst>
          </p:nvPr>
        </p:nvGraphicFramePr>
        <p:xfrm>
          <a:off x="588264" y="1226944"/>
          <a:ext cx="11018519" cy="53661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8762">
                  <a:extLst>
                    <a:ext uri="{9D8B030D-6E8A-4147-A177-3AD203B41FA5}">
                      <a16:colId xmlns:a16="http://schemas.microsoft.com/office/drawing/2014/main" val="180012112"/>
                    </a:ext>
                  </a:extLst>
                </a:gridCol>
                <a:gridCol w="3196583">
                  <a:extLst>
                    <a:ext uri="{9D8B030D-6E8A-4147-A177-3AD203B41FA5}">
                      <a16:colId xmlns:a16="http://schemas.microsoft.com/office/drawing/2014/main" val="2273468685"/>
                    </a:ext>
                  </a:extLst>
                </a:gridCol>
                <a:gridCol w="3175416">
                  <a:extLst>
                    <a:ext uri="{9D8B030D-6E8A-4147-A177-3AD203B41FA5}">
                      <a16:colId xmlns:a16="http://schemas.microsoft.com/office/drawing/2014/main" val="1745411862"/>
                    </a:ext>
                  </a:extLst>
                </a:gridCol>
                <a:gridCol w="3487758">
                  <a:extLst>
                    <a:ext uri="{9D8B030D-6E8A-4147-A177-3AD203B41FA5}">
                      <a16:colId xmlns:a16="http://schemas.microsoft.com/office/drawing/2014/main" val="3929744762"/>
                    </a:ext>
                  </a:extLst>
                </a:gridCol>
              </a:tblGrid>
              <a:tr h="4829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Currently Owns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Customer Wants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Supported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317444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Scenario 1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GitHub Enterprise Subscription (no GitHub Advanced Security)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GitHub Advanced Security Metered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Yes - GitHub Connect required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927596"/>
                  </a:ext>
                </a:extLst>
              </a:tr>
              <a:tr h="402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Scenario 2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GitHub Enterprise &amp; GitHub Advanced Security Subscription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GitHub Advanced Security Metered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Yes - at time of renewal, a customer can retain GitHub Enterprise subscription while transitioning to GitHub Advanced Security metered. GitHub Connect required</a:t>
                      </a:r>
                      <a:r>
                        <a:rPr lang="en-US" sz="1500" dirty="0">
                          <a:effectLst/>
                          <a:highlight>
                            <a:srgbClr val="FFFFFF"/>
                          </a:highlight>
                        </a:rPr>
                        <a:t>. 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104908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Scenario 3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GitHub Enterprise Subscription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GitHub Enterprise Subscription &amp; GitHub Enterprise Metered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No, a customer cannot have both GitHub Enterprise metered and GitHub Enterprise subscription.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873773"/>
                  </a:ext>
                </a:extLst>
              </a:tr>
              <a:tr h="218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Scenario 4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GitHub Enterprise Subscription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GitHub Enterprise Metered Only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Yes, but must migrate to metered at renewal and assign all users to the cloud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10916"/>
                  </a:ext>
                </a:extLst>
              </a:tr>
              <a:tr h="1452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Scenario 5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GitHub Enterprise Metered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GitHub Advanced Security Metered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Yes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833259"/>
                  </a:ext>
                </a:extLst>
              </a:tr>
              <a:tr h="218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Scenario 6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GitHub Enterprise Metered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GitHub Advanced Security Subscription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No, GitHub Enterprise metered requires GitHub Advanced Security metered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879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3719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C142-769A-822B-0AA5-5834E9C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 with Azure Pricing Calculator</a:t>
            </a:r>
          </a:p>
        </p:txBody>
      </p:sp>
      <p:pic>
        <p:nvPicPr>
          <p:cNvPr id="4" name="Pricing Calculator - GitHub Enterprise">
            <a:hlinkClick r:id="" action="ppaction://media"/>
            <a:extLst>
              <a:ext uri="{FF2B5EF4-FFF2-40B4-BE49-F238E27FC236}">
                <a16:creationId xmlns:a16="http://schemas.microsoft.com/office/drawing/2014/main" id="{2613B40B-421E-21E0-87BB-064117E47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9342" y="1112183"/>
            <a:ext cx="9083443" cy="5664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BB8CF-6014-F9F5-AB10-E29886B49C61}"/>
              </a:ext>
            </a:extLst>
          </p:cNvPr>
          <p:cNvSpPr txBox="1"/>
          <p:nvPr/>
        </p:nvSpPr>
        <p:spPr>
          <a:xfrm>
            <a:off x="0" y="6488668"/>
            <a:ext cx="3910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Pricing Calculator | Microsoft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62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itHub Enterprise Trial">
            <a:hlinkClick r:id="" action="ppaction://media"/>
            <a:extLst>
              <a:ext uri="{FF2B5EF4-FFF2-40B4-BE49-F238E27FC236}">
                <a16:creationId xmlns:a16="http://schemas.microsoft.com/office/drawing/2014/main" id="{EF88BA9A-AD47-E008-43B4-786B5D96F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98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7169-C685-955A-CA1B-F1B27283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Billing with Azure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E6BDF-C9BA-2E07-C8C4-FC0988F0FB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Approval required may pop up if the user is not have required permission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C5E15-F8F2-4FC4-2CDA-669E85AB0D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912" y="2418266"/>
            <a:ext cx="8896494" cy="42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77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C773-D4ED-A765-B151-889C0FE3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Billing with Azure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B3BF-059C-82D4-083A-C3E583D42B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Admin consent the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9F7B1-7643-1738-720F-10C88B9C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8" y="1877201"/>
            <a:ext cx="12192000" cy="6182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34921-0C19-AEA9-17FF-04794CF892CA}"/>
              </a:ext>
            </a:extLst>
          </p:cNvPr>
          <p:cNvSpPr txBox="1"/>
          <p:nvPr/>
        </p:nvSpPr>
        <p:spPr>
          <a:xfrm>
            <a:off x="5495693" y="87868"/>
            <a:ext cx="6813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Metered billing Demo | GitHub Enterprise and GitHub Advanced Security - YouTube</a:t>
            </a:r>
            <a:endParaRPr 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9379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C74B-BE8D-01CD-32B9-7CE3AC0E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A67E2-2790-C4E5-A755-2810C31FB1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2" y="1435100"/>
            <a:ext cx="5154960" cy="5115246"/>
          </a:xfrm>
        </p:spPr>
        <p:txBody>
          <a:bodyPr/>
          <a:lstStyle/>
          <a:p>
            <a:r>
              <a:rPr lang="en-US" sz="2400" dirty="0"/>
              <a:t>Microsoft CSP partners will be responsible for providing Tier 1 support</a:t>
            </a:r>
          </a:p>
          <a:p>
            <a:r>
              <a:rPr lang="en-US" sz="2400" dirty="0"/>
              <a:t>Billing</a:t>
            </a:r>
          </a:p>
          <a:p>
            <a:pPr lvl="1"/>
            <a:r>
              <a:rPr lang="en-US" sz="1600" dirty="0"/>
              <a:t>Azure Billing Support</a:t>
            </a:r>
          </a:p>
          <a:p>
            <a:r>
              <a:rPr lang="en-US" sz="2400" dirty="0"/>
              <a:t>Technical </a:t>
            </a:r>
          </a:p>
          <a:p>
            <a:pPr lvl="1"/>
            <a:r>
              <a:rPr lang="en-US" sz="1600" dirty="0"/>
              <a:t>From 1 Aug, Microsoft CSPs will need to open a support ticket directly with GitHub at </a:t>
            </a:r>
            <a:endParaRPr lang="en-US" sz="1600" dirty="0">
              <a:hlinkClick r:id="rId2"/>
            </a:endParaRPr>
          </a:p>
          <a:p>
            <a:pPr marL="642922" lvl="3" indent="0">
              <a:buNone/>
            </a:pPr>
            <a:r>
              <a:rPr lang="en-US" sz="1800" dirty="0">
                <a:hlinkClick r:id="rId2"/>
              </a:rPr>
              <a:t>https://support.github.com/contact?tags=partner-microsoft-csp</a:t>
            </a:r>
            <a:endParaRPr lang="en-US" sz="1800" dirty="0"/>
          </a:p>
          <a:p>
            <a:pPr lvl="1"/>
            <a:endParaRPr lang="en-US" dirty="0"/>
          </a:p>
          <a:p>
            <a:pPr lvl="1"/>
            <a:r>
              <a:rPr lang="en-US" sz="1600" dirty="0"/>
              <a:t>Over time, there will be integration within the Azure Portal experience for partners to open tickets natively.</a:t>
            </a:r>
          </a:p>
          <a:p>
            <a:pPr marL="228595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D0524-6FAA-00EF-2E36-547D14C6B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714" y="750870"/>
            <a:ext cx="5928034" cy="4787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1C4E9-246D-3D9D-389C-A851F7F1ECCB}"/>
              </a:ext>
            </a:extLst>
          </p:cNvPr>
          <p:cNvSpPr txBox="1"/>
          <p:nvPr/>
        </p:nvSpPr>
        <p:spPr>
          <a:xfrm>
            <a:off x="126379" y="6490009"/>
            <a:ext cx="10318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Creating an enterprise account as a Microsoft CSP partner - GitHub Enterprise Cloud Docs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58070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3913-1632-8758-1DA1-3F44D98C8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-1077252"/>
            <a:ext cx="10566400" cy="837141"/>
          </a:xfrm>
        </p:spPr>
        <p:txBody>
          <a:bodyPr/>
          <a:lstStyle/>
          <a:p>
            <a:r>
              <a:rPr lang="en-US"/>
              <a:t>Azure + </a:t>
            </a:r>
            <a:r>
              <a:rPr lang="en-US" err="1"/>
              <a:t>Github</a:t>
            </a:r>
            <a:r>
              <a:rPr lang="en-US"/>
              <a:t> logos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F34BCA-CD05-8F07-BE08-97671B239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177260" y="3272933"/>
            <a:ext cx="3954355" cy="312133"/>
          </a:xfrm>
          <a:prstGeom prst="ellipse">
            <a:avLst/>
          </a:prstGeom>
          <a:ln>
            <a:solidFill>
              <a:schemeClr val="bg1">
                <a:alpha val="28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spcFirstLastPara="1" wrap="square" lIns="57200" tIns="28600" rIns="57200" bIns="28600" anchor="ctr" anchorCtr="0">
            <a:spAutoFit/>
          </a:bodyPr>
          <a:lstStyle/>
          <a:p>
            <a:pPr marL="0" marR="0" lvl="0" indent="0" algn="ctr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51E19B-057D-A5C5-7BA0-E61CD7B7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60384" y="3272933"/>
            <a:ext cx="3954355" cy="312133"/>
          </a:xfrm>
          <a:prstGeom prst="ellipse">
            <a:avLst/>
          </a:prstGeom>
          <a:ln>
            <a:solidFill>
              <a:schemeClr val="bg1">
                <a:alpha val="28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spcFirstLastPara="1" wrap="square" lIns="57200" tIns="28600" rIns="57200" bIns="28600" anchor="ctr" anchorCtr="0">
            <a:spAutoFit/>
          </a:bodyPr>
          <a:lstStyle/>
          <a:p>
            <a:pPr marL="0" marR="0" lvl="0" indent="0" algn="ctr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F8D1B8-4D0E-7CF0-27BE-322E02F07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90634" y="3074194"/>
            <a:ext cx="1210733" cy="709612"/>
          </a:xfrm>
          <a:prstGeom prst="ellipse">
            <a:avLst/>
          </a:pr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8E9D28-C720-3D6F-0F8C-8E1B8155B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578088"/>
            <a:ext cx="5835487" cy="2279912"/>
          </a:xfrm>
          <a:custGeom>
            <a:avLst/>
            <a:gdLst>
              <a:gd name="connsiteX0" fmla="*/ 0 w 4376615"/>
              <a:gd name="connsiteY0" fmla="*/ 0 h 1709934"/>
              <a:gd name="connsiteX1" fmla="*/ 1161342 w 4376615"/>
              <a:gd name="connsiteY1" fmla="*/ 0 h 1709934"/>
              <a:gd name="connsiteX2" fmla="*/ 1221561 w 4376615"/>
              <a:gd name="connsiteY2" fmla="*/ 80446 h 1709934"/>
              <a:gd name="connsiteX3" fmla="*/ 2365826 w 4376615"/>
              <a:gd name="connsiteY3" fmla="*/ 619512 h 1709934"/>
              <a:gd name="connsiteX4" fmla="*/ 3510091 w 4376615"/>
              <a:gd name="connsiteY4" fmla="*/ 80446 h 1709934"/>
              <a:gd name="connsiteX5" fmla="*/ 3570311 w 4376615"/>
              <a:gd name="connsiteY5" fmla="*/ 0 h 1709934"/>
              <a:gd name="connsiteX6" fmla="*/ 3874217 w 4376615"/>
              <a:gd name="connsiteY6" fmla="*/ 0 h 1709934"/>
              <a:gd name="connsiteX7" fmla="*/ 3953747 w 4376615"/>
              <a:gd name="connsiteY7" fmla="*/ 153890 h 1709934"/>
              <a:gd name="connsiteX8" fmla="*/ 4365072 w 4376615"/>
              <a:gd name="connsiteY8" fmla="*/ 1575249 h 1709934"/>
              <a:gd name="connsiteX9" fmla="*/ 4376615 w 4376615"/>
              <a:gd name="connsiteY9" fmla="*/ 1709934 h 1709934"/>
              <a:gd name="connsiteX10" fmla="*/ 0 w 4376615"/>
              <a:gd name="connsiteY10" fmla="*/ 1709934 h 17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76615" h="1709934">
                <a:moveTo>
                  <a:pt x="0" y="0"/>
                </a:moveTo>
                <a:lnTo>
                  <a:pt x="1161342" y="0"/>
                </a:lnTo>
                <a:lnTo>
                  <a:pt x="1221561" y="80446"/>
                </a:lnTo>
                <a:cubicBezTo>
                  <a:pt x="1493544" y="409667"/>
                  <a:pt x="1905153" y="619512"/>
                  <a:pt x="2365826" y="619512"/>
                </a:cubicBezTo>
                <a:cubicBezTo>
                  <a:pt x="2826499" y="619512"/>
                  <a:pt x="3238108" y="409667"/>
                  <a:pt x="3510091" y="80446"/>
                </a:cubicBezTo>
                <a:lnTo>
                  <a:pt x="3570311" y="0"/>
                </a:lnTo>
                <a:lnTo>
                  <a:pt x="3874217" y="0"/>
                </a:lnTo>
                <a:lnTo>
                  <a:pt x="3953747" y="153890"/>
                </a:lnTo>
                <a:cubicBezTo>
                  <a:pt x="4165448" y="592564"/>
                  <a:pt x="4307352" y="1071138"/>
                  <a:pt x="4365072" y="1575249"/>
                </a:cubicBezTo>
                <a:lnTo>
                  <a:pt x="4376615" y="1709934"/>
                </a:lnTo>
                <a:lnTo>
                  <a:pt x="0" y="1709934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85FC60-C21E-E101-6BE4-C1255207E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6356514" y="0"/>
            <a:ext cx="5835487" cy="2279912"/>
          </a:xfrm>
          <a:custGeom>
            <a:avLst/>
            <a:gdLst>
              <a:gd name="connsiteX0" fmla="*/ 0 w 4376615"/>
              <a:gd name="connsiteY0" fmla="*/ 0 h 1709934"/>
              <a:gd name="connsiteX1" fmla="*/ 1161342 w 4376615"/>
              <a:gd name="connsiteY1" fmla="*/ 0 h 1709934"/>
              <a:gd name="connsiteX2" fmla="*/ 1221561 w 4376615"/>
              <a:gd name="connsiteY2" fmla="*/ 80446 h 1709934"/>
              <a:gd name="connsiteX3" fmla="*/ 2365826 w 4376615"/>
              <a:gd name="connsiteY3" fmla="*/ 619512 h 1709934"/>
              <a:gd name="connsiteX4" fmla="*/ 3510091 w 4376615"/>
              <a:gd name="connsiteY4" fmla="*/ 80446 h 1709934"/>
              <a:gd name="connsiteX5" fmla="*/ 3570311 w 4376615"/>
              <a:gd name="connsiteY5" fmla="*/ 0 h 1709934"/>
              <a:gd name="connsiteX6" fmla="*/ 3874217 w 4376615"/>
              <a:gd name="connsiteY6" fmla="*/ 0 h 1709934"/>
              <a:gd name="connsiteX7" fmla="*/ 3953747 w 4376615"/>
              <a:gd name="connsiteY7" fmla="*/ 153890 h 1709934"/>
              <a:gd name="connsiteX8" fmla="*/ 4365072 w 4376615"/>
              <a:gd name="connsiteY8" fmla="*/ 1575249 h 1709934"/>
              <a:gd name="connsiteX9" fmla="*/ 4376615 w 4376615"/>
              <a:gd name="connsiteY9" fmla="*/ 1709934 h 1709934"/>
              <a:gd name="connsiteX10" fmla="*/ 0 w 4376615"/>
              <a:gd name="connsiteY10" fmla="*/ 1709934 h 17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76615" h="1709934">
                <a:moveTo>
                  <a:pt x="0" y="0"/>
                </a:moveTo>
                <a:lnTo>
                  <a:pt x="1161342" y="0"/>
                </a:lnTo>
                <a:lnTo>
                  <a:pt x="1221561" y="80446"/>
                </a:lnTo>
                <a:cubicBezTo>
                  <a:pt x="1493544" y="409667"/>
                  <a:pt x="1905153" y="619512"/>
                  <a:pt x="2365826" y="619512"/>
                </a:cubicBezTo>
                <a:cubicBezTo>
                  <a:pt x="2826499" y="619512"/>
                  <a:pt x="3238108" y="409667"/>
                  <a:pt x="3510091" y="80446"/>
                </a:cubicBezTo>
                <a:lnTo>
                  <a:pt x="3570311" y="0"/>
                </a:lnTo>
                <a:lnTo>
                  <a:pt x="3874217" y="0"/>
                </a:lnTo>
                <a:lnTo>
                  <a:pt x="3953747" y="153890"/>
                </a:lnTo>
                <a:cubicBezTo>
                  <a:pt x="4165448" y="592564"/>
                  <a:pt x="4307352" y="1071138"/>
                  <a:pt x="4365072" y="1575249"/>
                </a:cubicBezTo>
                <a:lnTo>
                  <a:pt x="4376615" y="1709934"/>
                </a:lnTo>
                <a:lnTo>
                  <a:pt x="0" y="170993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D038B34-F284-D186-D695-98B50E1A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" y="0"/>
            <a:ext cx="5135028" cy="4097867"/>
          </a:xfrm>
          <a:custGeom>
            <a:avLst/>
            <a:gdLst>
              <a:gd name="connsiteX0" fmla="*/ 3851271 w 3851271"/>
              <a:gd name="connsiteY0" fmla="*/ 0 h 3073400"/>
              <a:gd name="connsiteX1" fmla="*/ 0 w 3851271"/>
              <a:gd name="connsiteY1" fmla="*/ 0 h 3073400"/>
              <a:gd name="connsiteX2" fmla="*/ 21051 w 3851271"/>
              <a:gd name="connsiteY2" fmla="*/ 137723 h 3073400"/>
              <a:gd name="connsiteX3" fmla="*/ 479343 w 3851271"/>
              <a:gd name="connsiteY3" fmla="*/ 1303227 h 3073400"/>
              <a:gd name="connsiteX4" fmla="*/ 556160 w 3851271"/>
              <a:gd name="connsiteY4" fmla="*/ 1418251 h 3073400"/>
              <a:gd name="connsiteX5" fmla="*/ 656350 w 3851271"/>
              <a:gd name="connsiteY5" fmla="*/ 1343410 h 3073400"/>
              <a:gd name="connsiteX6" fmla="*/ 1485444 w 3851271"/>
              <a:gd name="connsiteY6" fmla="*/ 1090422 h 3073400"/>
              <a:gd name="connsiteX7" fmla="*/ 2968327 w 3851271"/>
              <a:gd name="connsiteY7" fmla="*/ 2571750 h 3073400"/>
              <a:gd name="connsiteX8" fmla="*/ 2938200 w 3851271"/>
              <a:gd name="connsiteY8" fmla="*/ 2870289 h 3073400"/>
              <a:gd name="connsiteX9" fmla="*/ 2904843 w 3851271"/>
              <a:gd name="connsiteY9" fmla="*/ 2999885 h 3073400"/>
              <a:gd name="connsiteX10" fmla="*/ 2976738 w 3851271"/>
              <a:gd name="connsiteY10" fmla="*/ 3015975 h 3073400"/>
              <a:gd name="connsiteX11" fmla="*/ 3628572 w 3851271"/>
              <a:gd name="connsiteY11" fmla="*/ 3073400 h 3073400"/>
              <a:gd name="connsiteX12" fmla="*/ 3818064 w 3851271"/>
              <a:gd name="connsiteY12" fmla="*/ 3068616 h 3073400"/>
              <a:gd name="connsiteX13" fmla="*/ 3851271 w 3851271"/>
              <a:gd name="connsiteY13" fmla="*/ 3066095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51271" h="3073400">
                <a:moveTo>
                  <a:pt x="3851271" y="0"/>
                </a:moveTo>
                <a:lnTo>
                  <a:pt x="0" y="0"/>
                </a:lnTo>
                <a:lnTo>
                  <a:pt x="21051" y="137723"/>
                </a:lnTo>
                <a:cubicBezTo>
                  <a:pt x="106892" y="556570"/>
                  <a:pt x="264065" y="949473"/>
                  <a:pt x="479343" y="1303227"/>
                </a:cubicBezTo>
                <a:lnTo>
                  <a:pt x="556160" y="1418251"/>
                </a:lnTo>
                <a:lnTo>
                  <a:pt x="656350" y="1343410"/>
                </a:lnTo>
                <a:cubicBezTo>
                  <a:pt x="893020" y="1183686"/>
                  <a:pt x="1178329" y="1090422"/>
                  <a:pt x="1485444" y="1090422"/>
                </a:cubicBezTo>
                <a:cubicBezTo>
                  <a:pt x="2304418" y="1090422"/>
                  <a:pt x="2968327" y="1753635"/>
                  <a:pt x="2968327" y="2571750"/>
                </a:cubicBezTo>
                <a:cubicBezTo>
                  <a:pt x="2968327" y="2674014"/>
                  <a:pt x="2957953" y="2773859"/>
                  <a:pt x="2938200" y="2870289"/>
                </a:cubicBezTo>
                <a:lnTo>
                  <a:pt x="2904843" y="2999885"/>
                </a:lnTo>
                <a:lnTo>
                  <a:pt x="2976738" y="3015975"/>
                </a:lnTo>
                <a:cubicBezTo>
                  <a:pt x="3188307" y="3053708"/>
                  <a:pt x="3406136" y="3073400"/>
                  <a:pt x="3628572" y="3073400"/>
                </a:cubicBezTo>
                <a:cubicBezTo>
                  <a:pt x="3692125" y="3073400"/>
                  <a:pt x="3755302" y="3071793"/>
                  <a:pt x="3818064" y="3068616"/>
                </a:cubicBezTo>
                <a:lnTo>
                  <a:pt x="3851271" y="30660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A701D4A-E860-8939-36FE-8460E131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056973" y="2760133"/>
            <a:ext cx="5135028" cy="4097867"/>
          </a:xfrm>
          <a:custGeom>
            <a:avLst/>
            <a:gdLst>
              <a:gd name="connsiteX0" fmla="*/ 3851271 w 3851271"/>
              <a:gd name="connsiteY0" fmla="*/ 0 h 3073400"/>
              <a:gd name="connsiteX1" fmla="*/ 0 w 3851271"/>
              <a:gd name="connsiteY1" fmla="*/ 0 h 3073400"/>
              <a:gd name="connsiteX2" fmla="*/ 21051 w 3851271"/>
              <a:gd name="connsiteY2" fmla="*/ 137723 h 3073400"/>
              <a:gd name="connsiteX3" fmla="*/ 479343 w 3851271"/>
              <a:gd name="connsiteY3" fmla="*/ 1303227 h 3073400"/>
              <a:gd name="connsiteX4" fmla="*/ 556160 w 3851271"/>
              <a:gd name="connsiteY4" fmla="*/ 1418251 h 3073400"/>
              <a:gd name="connsiteX5" fmla="*/ 656350 w 3851271"/>
              <a:gd name="connsiteY5" fmla="*/ 1343410 h 3073400"/>
              <a:gd name="connsiteX6" fmla="*/ 1485444 w 3851271"/>
              <a:gd name="connsiteY6" fmla="*/ 1090422 h 3073400"/>
              <a:gd name="connsiteX7" fmla="*/ 2968327 w 3851271"/>
              <a:gd name="connsiteY7" fmla="*/ 2571750 h 3073400"/>
              <a:gd name="connsiteX8" fmla="*/ 2938200 w 3851271"/>
              <a:gd name="connsiteY8" fmla="*/ 2870289 h 3073400"/>
              <a:gd name="connsiteX9" fmla="*/ 2904843 w 3851271"/>
              <a:gd name="connsiteY9" fmla="*/ 2999885 h 3073400"/>
              <a:gd name="connsiteX10" fmla="*/ 2976738 w 3851271"/>
              <a:gd name="connsiteY10" fmla="*/ 3015975 h 3073400"/>
              <a:gd name="connsiteX11" fmla="*/ 3628572 w 3851271"/>
              <a:gd name="connsiteY11" fmla="*/ 3073400 h 3073400"/>
              <a:gd name="connsiteX12" fmla="*/ 3818064 w 3851271"/>
              <a:gd name="connsiteY12" fmla="*/ 3068616 h 3073400"/>
              <a:gd name="connsiteX13" fmla="*/ 3851271 w 3851271"/>
              <a:gd name="connsiteY13" fmla="*/ 3066095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51271" h="3073400">
                <a:moveTo>
                  <a:pt x="3851271" y="0"/>
                </a:moveTo>
                <a:lnTo>
                  <a:pt x="0" y="0"/>
                </a:lnTo>
                <a:lnTo>
                  <a:pt x="21051" y="137723"/>
                </a:lnTo>
                <a:cubicBezTo>
                  <a:pt x="106892" y="556570"/>
                  <a:pt x="264065" y="949473"/>
                  <a:pt x="479343" y="1303227"/>
                </a:cubicBezTo>
                <a:lnTo>
                  <a:pt x="556160" y="1418251"/>
                </a:lnTo>
                <a:lnTo>
                  <a:pt x="656350" y="1343410"/>
                </a:lnTo>
                <a:cubicBezTo>
                  <a:pt x="893020" y="1183686"/>
                  <a:pt x="1178329" y="1090422"/>
                  <a:pt x="1485444" y="1090422"/>
                </a:cubicBezTo>
                <a:cubicBezTo>
                  <a:pt x="2304418" y="1090422"/>
                  <a:pt x="2968327" y="1753635"/>
                  <a:pt x="2968327" y="2571750"/>
                </a:cubicBezTo>
                <a:cubicBezTo>
                  <a:pt x="2968327" y="2674014"/>
                  <a:pt x="2957953" y="2773859"/>
                  <a:pt x="2938200" y="2870289"/>
                </a:cubicBezTo>
                <a:lnTo>
                  <a:pt x="2904843" y="2999885"/>
                </a:lnTo>
                <a:lnTo>
                  <a:pt x="2976738" y="3015975"/>
                </a:lnTo>
                <a:cubicBezTo>
                  <a:pt x="3188307" y="3053708"/>
                  <a:pt x="3406136" y="3073400"/>
                  <a:pt x="3628572" y="3073400"/>
                </a:cubicBezTo>
                <a:cubicBezTo>
                  <a:pt x="3692125" y="3073400"/>
                  <a:pt x="3755302" y="3071793"/>
                  <a:pt x="3818064" y="3068616"/>
                </a:cubicBezTo>
                <a:lnTo>
                  <a:pt x="3851271" y="30660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5FB811EC-226A-F373-717C-67A22C74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177260" y="1453896"/>
            <a:ext cx="3954355" cy="3950208"/>
          </a:xfrm>
          <a:prstGeom prst="arc">
            <a:avLst>
              <a:gd name="adj1" fmla="val 10530245"/>
              <a:gd name="adj2" fmla="val 0"/>
            </a:avLst>
          </a:prstGeom>
          <a:noFill/>
          <a:ln w="47625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2EFB914B-E9D8-DA30-F502-26126B1F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60433" y="1453896"/>
            <a:ext cx="3954355" cy="3950208"/>
          </a:xfrm>
          <a:prstGeom prst="arc">
            <a:avLst>
              <a:gd name="adj1" fmla="val 10530245"/>
              <a:gd name="adj2" fmla="val 0"/>
            </a:avLst>
          </a:prstGeom>
          <a:noFill/>
          <a:ln w="47625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1026" name="Picture 2" descr="Azure logo">
            <a:extLst>
              <a:ext uri="{FF2B5EF4-FFF2-40B4-BE49-F238E27FC236}">
                <a16:creationId xmlns:a16="http://schemas.microsoft.com/office/drawing/2014/main" id="{C117B883-1392-9C55-46E0-AF185E96A2B0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7400" y="2387222"/>
            <a:ext cx="2171700" cy="206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 descr="A plus sign">
            <a:extLst>
              <a:ext uri="{FF2B5EF4-FFF2-40B4-BE49-F238E27FC236}">
                <a16:creationId xmlns:a16="http://schemas.microsoft.com/office/drawing/2014/main" id="{4BFDFBFE-8AD8-37CF-5168-43268039EBE9}"/>
              </a:ext>
            </a:extLst>
          </p:cNvPr>
          <p:cNvSpPr>
            <a:spLocks/>
          </p:cNvSpPr>
          <p:nvPr/>
        </p:nvSpPr>
        <p:spPr>
          <a:xfrm>
            <a:off x="5839270" y="3172271"/>
            <a:ext cx="513461" cy="513460"/>
          </a:xfrm>
          <a:custGeom>
            <a:avLst/>
            <a:gdLst>
              <a:gd name="connsiteX0" fmla="*/ 118976 w 237952"/>
              <a:gd name="connsiteY0" fmla="*/ 0 h 237952"/>
              <a:gd name="connsiteX1" fmla="*/ 145988 w 237952"/>
              <a:gd name="connsiteY1" fmla="*/ 27012 h 237952"/>
              <a:gd name="connsiteX2" fmla="*/ 145988 w 237952"/>
              <a:gd name="connsiteY2" fmla="*/ 91964 h 237952"/>
              <a:gd name="connsiteX3" fmla="*/ 210940 w 237952"/>
              <a:gd name="connsiteY3" fmla="*/ 91964 h 237952"/>
              <a:gd name="connsiteX4" fmla="*/ 237952 w 237952"/>
              <a:gd name="connsiteY4" fmla="*/ 118976 h 237952"/>
              <a:gd name="connsiteX5" fmla="*/ 210940 w 237952"/>
              <a:gd name="connsiteY5" fmla="*/ 145988 h 237952"/>
              <a:gd name="connsiteX6" fmla="*/ 145988 w 237952"/>
              <a:gd name="connsiteY6" fmla="*/ 145988 h 237952"/>
              <a:gd name="connsiteX7" fmla="*/ 145988 w 237952"/>
              <a:gd name="connsiteY7" fmla="*/ 210940 h 237952"/>
              <a:gd name="connsiteX8" fmla="*/ 118976 w 237952"/>
              <a:gd name="connsiteY8" fmla="*/ 237952 h 237952"/>
              <a:gd name="connsiteX9" fmla="*/ 91964 w 237952"/>
              <a:gd name="connsiteY9" fmla="*/ 210940 h 237952"/>
              <a:gd name="connsiteX10" fmla="*/ 91964 w 237952"/>
              <a:gd name="connsiteY10" fmla="*/ 145988 h 237952"/>
              <a:gd name="connsiteX11" fmla="*/ 27012 w 237952"/>
              <a:gd name="connsiteY11" fmla="*/ 145988 h 237952"/>
              <a:gd name="connsiteX12" fmla="*/ 0 w 237952"/>
              <a:gd name="connsiteY12" fmla="*/ 118976 h 237952"/>
              <a:gd name="connsiteX13" fmla="*/ 27012 w 237952"/>
              <a:gd name="connsiteY13" fmla="*/ 91964 h 237952"/>
              <a:gd name="connsiteX14" fmla="*/ 91964 w 237952"/>
              <a:gd name="connsiteY14" fmla="*/ 91964 h 237952"/>
              <a:gd name="connsiteX15" fmla="*/ 91964 w 237952"/>
              <a:gd name="connsiteY15" fmla="*/ 27012 h 237952"/>
              <a:gd name="connsiteX16" fmla="*/ 118976 w 237952"/>
              <a:gd name="connsiteY16" fmla="*/ 0 h 23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7952" h="237952">
                <a:moveTo>
                  <a:pt x="118976" y="0"/>
                </a:moveTo>
                <a:cubicBezTo>
                  <a:pt x="133894" y="0"/>
                  <a:pt x="145988" y="12094"/>
                  <a:pt x="145988" y="27012"/>
                </a:cubicBezTo>
                <a:lnTo>
                  <a:pt x="145988" y="91964"/>
                </a:lnTo>
                <a:lnTo>
                  <a:pt x="210940" y="91964"/>
                </a:lnTo>
                <a:cubicBezTo>
                  <a:pt x="225858" y="91964"/>
                  <a:pt x="237952" y="104058"/>
                  <a:pt x="237952" y="118976"/>
                </a:cubicBezTo>
                <a:cubicBezTo>
                  <a:pt x="237952" y="133894"/>
                  <a:pt x="225858" y="145988"/>
                  <a:pt x="210940" y="145988"/>
                </a:cubicBezTo>
                <a:lnTo>
                  <a:pt x="145988" y="145988"/>
                </a:lnTo>
                <a:lnTo>
                  <a:pt x="145988" y="210940"/>
                </a:lnTo>
                <a:cubicBezTo>
                  <a:pt x="145988" y="225858"/>
                  <a:pt x="133894" y="237952"/>
                  <a:pt x="118976" y="237952"/>
                </a:cubicBezTo>
                <a:cubicBezTo>
                  <a:pt x="104058" y="237952"/>
                  <a:pt x="91964" y="225858"/>
                  <a:pt x="91964" y="210940"/>
                </a:cubicBezTo>
                <a:lnTo>
                  <a:pt x="91964" y="145988"/>
                </a:lnTo>
                <a:lnTo>
                  <a:pt x="27012" y="145988"/>
                </a:lnTo>
                <a:cubicBezTo>
                  <a:pt x="12094" y="145988"/>
                  <a:pt x="0" y="133894"/>
                  <a:pt x="0" y="118976"/>
                </a:cubicBezTo>
                <a:cubicBezTo>
                  <a:pt x="0" y="104058"/>
                  <a:pt x="12094" y="91964"/>
                  <a:pt x="27012" y="91964"/>
                </a:cubicBezTo>
                <a:lnTo>
                  <a:pt x="91964" y="91964"/>
                </a:lnTo>
                <a:lnTo>
                  <a:pt x="91964" y="27012"/>
                </a:lnTo>
                <a:cubicBezTo>
                  <a:pt x="91964" y="12094"/>
                  <a:pt x="104058" y="0"/>
                  <a:pt x="118976" y="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275160" marR="0" lvl="0" indent="-27516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3" name="Freeform: Shape 2" descr="Github logo">
            <a:extLst>
              <a:ext uri="{FF2B5EF4-FFF2-40B4-BE49-F238E27FC236}">
                <a16:creationId xmlns:a16="http://schemas.microsoft.com/office/drawing/2014/main" id="{8DB6A97B-745E-6218-C0DB-C2E60A758824}"/>
              </a:ext>
            </a:extLst>
          </p:cNvPr>
          <p:cNvSpPr/>
          <p:nvPr/>
        </p:nvSpPr>
        <p:spPr>
          <a:xfrm flipH="1">
            <a:off x="8048901" y="2457401"/>
            <a:ext cx="1977419" cy="1943199"/>
          </a:xfrm>
          <a:custGeom>
            <a:avLst/>
            <a:gdLst>
              <a:gd name="connsiteX0" fmla="*/ 741530 w 1483064"/>
              <a:gd name="connsiteY0" fmla="*/ 2 h 1457399"/>
              <a:gd name="connsiteX1" fmla="*/ 0 w 1483064"/>
              <a:gd name="connsiteY1" fmla="*/ 747189 h 1457399"/>
              <a:gd name="connsiteX2" fmla="*/ 507125 w 1483064"/>
              <a:gd name="connsiteY2" fmla="*/ 1456148 h 1457399"/>
              <a:gd name="connsiteX3" fmla="*/ 557839 w 1483064"/>
              <a:gd name="connsiteY3" fmla="*/ 1420141 h 1457399"/>
              <a:gd name="connsiteX4" fmla="*/ 556855 w 1483064"/>
              <a:gd name="connsiteY4" fmla="*/ 1281076 h 1457399"/>
              <a:gd name="connsiteX5" fmla="*/ 306976 w 1483064"/>
              <a:gd name="connsiteY5" fmla="*/ 1192982 h 1457399"/>
              <a:gd name="connsiteX6" fmla="*/ 224707 w 1483064"/>
              <a:gd name="connsiteY6" fmla="*/ 1083608 h 1457399"/>
              <a:gd name="connsiteX7" fmla="*/ 229741 w 1483064"/>
              <a:gd name="connsiteY7" fmla="*/ 1038199 h 1457399"/>
              <a:gd name="connsiteX8" fmla="*/ 343445 w 1483064"/>
              <a:gd name="connsiteY8" fmla="*/ 1115157 h 1457399"/>
              <a:gd name="connsiteX9" fmla="*/ 559188 w 1483064"/>
              <a:gd name="connsiteY9" fmla="*/ 1177265 h 1457399"/>
              <a:gd name="connsiteX10" fmla="*/ 606215 w 1483064"/>
              <a:gd name="connsiteY10" fmla="*/ 1077293 h 1457399"/>
              <a:gd name="connsiteX11" fmla="*/ 268420 w 1483064"/>
              <a:gd name="connsiteY11" fmla="*/ 708095 h 1457399"/>
              <a:gd name="connsiteX12" fmla="*/ 344796 w 1483064"/>
              <a:gd name="connsiteY12" fmla="*/ 507531 h 1457399"/>
              <a:gd name="connsiteX13" fmla="*/ 351918 w 1483064"/>
              <a:gd name="connsiteY13" fmla="*/ 309815 h 1457399"/>
              <a:gd name="connsiteX14" fmla="*/ 555872 w 1483064"/>
              <a:gd name="connsiteY14" fmla="*/ 386402 h 1457399"/>
              <a:gd name="connsiteX15" fmla="*/ 741530 w 1483064"/>
              <a:gd name="connsiteY15" fmla="*/ 361286 h 1457399"/>
              <a:gd name="connsiteX16" fmla="*/ 927316 w 1483064"/>
              <a:gd name="connsiteY16" fmla="*/ 386402 h 1457399"/>
              <a:gd name="connsiteX17" fmla="*/ 1131024 w 1483064"/>
              <a:gd name="connsiteY17" fmla="*/ 309815 h 1457399"/>
              <a:gd name="connsiteX18" fmla="*/ 1138270 w 1483064"/>
              <a:gd name="connsiteY18" fmla="*/ 507531 h 1457399"/>
              <a:gd name="connsiteX19" fmla="*/ 1214522 w 1483064"/>
              <a:gd name="connsiteY19" fmla="*/ 708095 h 1457399"/>
              <a:gd name="connsiteX20" fmla="*/ 875989 w 1483064"/>
              <a:gd name="connsiteY20" fmla="*/ 1076800 h 1457399"/>
              <a:gd name="connsiteX21" fmla="*/ 926333 w 1483064"/>
              <a:gd name="connsiteY21" fmla="*/ 1215129 h 1457399"/>
              <a:gd name="connsiteX22" fmla="*/ 925473 w 1483064"/>
              <a:gd name="connsiteY22" fmla="*/ 1420141 h 1457399"/>
              <a:gd name="connsiteX23" fmla="*/ 976429 w 1483064"/>
              <a:gd name="connsiteY23" fmla="*/ 1456023 h 1457399"/>
              <a:gd name="connsiteX24" fmla="*/ 1483064 w 1483064"/>
              <a:gd name="connsiteY24" fmla="*/ 747189 h 1457399"/>
              <a:gd name="connsiteX25" fmla="*/ 741530 w 1483064"/>
              <a:gd name="connsiteY25" fmla="*/ 2 h 14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83064" h="1457399">
                <a:moveTo>
                  <a:pt x="741530" y="2"/>
                </a:moveTo>
                <a:cubicBezTo>
                  <a:pt x="332026" y="2"/>
                  <a:pt x="0" y="334561"/>
                  <a:pt x="0" y="747189"/>
                </a:cubicBezTo>
                <a:cubicBezTo>
                  <a:pt x="0" y="1077293"/>
                  <a:pt x="212428" y="1357411"/>
                  <a:pt x="507125" y="1456148"/>
                </a:cubicBezTo>
                <a:cubicBezTo>
                  <a:pt x="544208" y="1463075"/>
                  <a:pt x="557839" y="1439938"/>
                  <a:pt x="557839" y="1420141"/>
                </a:cubicBezTo>
                <a:cubicBezTo>
                  <a:pt x="557839" y="1402328"/>
                  <a:pt x="557103" y="1343432"/>
                  <a:pt x="556855" y="1281076"/>
                </a:cubicBezTo>
                <a:cubicBezTo>
                  <a:pt x="350444" y="1326236"/>
                  <a:pt x="306976" y="1192982"/>
                  <a:pt x="306976" y="1192982"/>
                </a:cubicBezTo>
                <a:cubicBezTo>
                  <a:pt x="273209" y="1106621"/>
                  <a:pt x="224707" y="1083608"/>
                  <a:pt x="224707" y="1083608"/>
                </a:cubicBezTo>
                <a:cubicBezTo>
                  <a:pt x="157417" y="1037208"/>
                  <a:pt x="229741" y="1038199"/>
                  <a:pt x="229741" y="1038199"/>
                </a:cubicBezTo>
                <a:cubicBezTo>
                  <a:pt x="304152" y="1043518"/>
                  <a:pt x="343445" y="1115157"/>
                  <a:pt x="343445" y="1115157"/>
                </a:cubicBezTo>
                <a:cubicBezTo>
                  <a:pt x="409629" y="1229357"/>
                  <a:pt x="516950" y="1196319"/>
                  <a:pt x="559188" y="1177265"/>
                </a:cubicBezTo>
                <a:cubicBezTo>
                  <a:pt x="565821" y="1129012"/>
                  <a:pt x="585096" y="1095979"/>
                  <a:pt x="606215" y="1077293"/>
                </a:cubicBezTo>
                <a:cubicBezTo>
                  <a:pt x="441555" y="1058364"/>
                  <a:pt x="268420" y="994274"/>
                  <a:pt x="268420" y="708095"/>
                </a:cubicBezTo>
                <a:cubicBezTo>
                  <a:pt x="268420" y="626555"/>
                  <a:pt x="297399" y="559865"/>
                  <a:pt x="344796" y="507531"/>
                </a:cubicBezTo>
                <a:cubicBezTo>
                  <a:pt x="337060" y="488725"/>
                  <a:pt x="311765" y="412756"/>
                  <a:pt x="351918" y="309815"/>
                </a:cubicBezTo>
                <a:cubicBezTo>
                  <a:pt x="351918" y="309815"/>
                  <a:pt x="414172" y="289772"/>
                  <a:pt x="555872" y="386402"/>
                </a:cubicBezTo>
                <a:cubicBezTo>
                  <a:pt x="615058" y="369823"/>
                  <a:pt x="678420" y="361533"/>
                  <a:pt x="741530" y="361286"/>
                </a:cubicBezTo>
                <a:cubicBezTo>
                  <a:pt x="804521" y="361533"/>
                  <a:pt x="868007" y="369823"/>
                  <a:pt x="927316" y="386402"/>
                </a:cubicBezTo>
                <a:cubicBezTo>
                  <a:pt x="1068893" y="289772"/>
                  <a:pt x="1131024" y="309815"/>
                  <a:pt x="1131024" y="309815"/>
                </a:cubicBezTo>
                <a:cubicBezTo>
                  <a:pt x="1171424" y="412756"/>
                  <a:pt x="1146005" y="488725"/>
                  <a:pt x="1138270" y="507531"/>
                </a:cubicBezTo>
                <a:cubicBezTo>
                  <a:pt x="1185786" y="559865"/>
                  <a:pt x="1214522" y="626555"/>
                  <a:pt x="1214522" y="708095"/>
                </a:cubicBezTo>
                <a:cubicBezTo>
                  <a:pt x="1214522" y="995016"/>
                  <a:pt x="1041017" y="1058239"/>
                  <a:pt x="875989" y="1076800"/>
                </a:cubicBezTo>
                <a:cubicBezTo>
                  <a:pt x="902634" y="1099938"/>
                  <a:pt x="926333" y="1145471"/>
                  <a:pt x="926333" y="1215129"/>
                </a:cubicBezTo>
                <a:cubicBezTo>
                  <a:pt x="926333" y="1315100"/>
                  <a:pt x="925473" y="1395520"/>
                  <a:pt x="925473" y="1420141"/>
                </a:cubicBezTo>
                <a:cubicBezTo>
                  <a:pt x="925473" y="1440062"/>
                  <a:pt x="938857" y="1463324"/>
                  <a:pt x="976429" y="1456023"/>
                </a:cubicBezTo>
                <a:cubicBezTo>
                  <a:pt x="1270880" y="1357168"/>
                  <a:pt x="1483064" y="1077174"/>
                  <a:pt x="1483064" y="747189"/>
                </a:cubicBezTo>
                <a:cubicBezTo>
                  <a:pt x="1483064" y="334561"/>
                  <a:pt x="1151036" y="2"/>
                  <a:pt x="741530" y="2"/>
                </a:cubicBezTo>
                <a:close/>
              </a:path>
            </a:pathLst>
          </a:custGeom>
          <a:solidFill>
            <a:srgbClr val="FFFFFF"/>
          </a:solidFill>
          <a:ln w="51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9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Oval 5299">
            <a:extLst>
              <a:ext uri="{FF2B5EF4-FFF2-40B4-BE49-F238E27FC236}">
                <a16:creationId xmlns:a16="http://schemas.microsoft.com/office/drawing/2014/main" id="{D75E786E-B863-5E5D-305B-0607B488D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6300000">
            <a:off x="-1262994" y="-3377667"/>
            <a:ext cx="7134689" cy="7134689"/>
          </a:xfrm>
          <a:prstGeom prst="ellipse">
            <a:avLst/>
          </a:prstGeom>
          <a:gradFill>
            <a:gsLst>
              <a:gs pos="0">
                <a:schemeClr val="accent3">
                  <a:alpha val="50000"/>
                </a:schemeClr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7B4B2D-93DA-E12E-5E88-CF25F38ED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542841" y="0"/>
            <a:ext cx="1649159" cy="928037"/>
          </a:xfrm>
          <a:custGeom>
            <a:avLst/>
            <a:gdLst>
              <a:gd name="connsiteX0" fmla="*/ 1347397 w 1347397"/>
              <a:gd name="connsiteY0" fmla="*/ 758227 h 758227"/>
              <a:gd name="connsiteX1" fmla="*/ 0 w 1347397"/>
              <a:gd name="connsiteY1" fmla="*/ 758227 h 758227"/>
              <a:gd name="connsiteX2" fmla="*/ 0 w 1347397"/>
              <a:gd name="connsiteY2" fmla="*/ 5249 h 758227"/>
              <a:gd name="connsiteX3" fmla="*/ 103950 w 1347397"/>
              <a:gd name="connsiteY3" fmla="*/ 0 h 758227"/>
              <a:gd name="connsiteX4" fmla="*/ 1335133 w 1347397"/>
              <a:gd name="connsiteY4" fmla="*/ 732770 h 75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7397" h="758227">
                <a:moveTo>
                  <a:pt x="1347397" y="758227"/>
                </a:moveTo>
                <a:lnTo>
                  <a:pt x="0" y="758227"/>
                </a:lnTo>
                <a:lnTo>
                  <a:pt x="0" y="5249"/>
                </a:lnTo>
                <a:lnTo>
                  <a:pt x="103950" y="0"/>
                </a:lnTo>
                <a:cubicBezTo>
                  <a:pt x="635591" y="0"/>
                  <a:pt x="1098028" y="296299"/>
                  <a:pt x="1335133" y="732770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25000"/>
                </a:schemeClr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508;p35">
            <a:extLst>
              <a:ext uri="{FF2B5EF4-FFF2-40B4-BE49-F238E27FC236}">
                <a16:creationId xmlns:a16="http://schemas.microsoft.com/office/drawing/2014/main" id="{56DA8352-C044-E8C4-B594-718744CD1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0630895" y="371999"/>
            <a:ext cx="748304" cy="747189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rgbClr val="161828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pic>
        <p:nvPicPr>
          <p:cNvPr id="5202" name="Google Shape;229;p25">
            <a:extLst>
              <a:ext uri="{FF2B5EF4-FFF2-40B4-BE49-F238E27FC236}">
                <a16:creationId xmlns:a16="http://schemas.microsoft.com/office/drawing/2014/main" id="{F4E66E4A-5EAF-2593-1268-F57B30B16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9199" y="1724026"/>
            <a:ext cx="812802" cy="430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7" name="Google Shape;229;p25">
            <a:extLst>
              <a:ext uri="{FF2B5EF4-FFF2-40B4-BE49-F238E27FC236}">
                <a16:creationId xmlns:a16="http://schemas.microsoft.com/office/drawing/2014/main" id="{CC90FF93-6254-82BF-B586-CC6949DAF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724026"/>
            <a:ext cx="812802" cy="43005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A524D91-24EB-CB98-422A-86FA8E835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12799" y="1724025"/>
            <a:ext cx="10566400" cy="4300538"/>
          </a:xfrm>
          <a:prstGeom prst="roundRect">
            <a:avLst>
              <a:gd name="adj" fmla="val 1353"/>
            </a:avLst>
          </a:prstGeom>
          <a:solidFill>
            <a:srgbClr val="1F2238"/>
          </a:solidFill>
          <a:ln w="6350" cap="flat" cmpd="sng" algn="ctr">
            <a:solidFill>
              <a:schemeClr val="accent2">
                <a:alpha val="10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28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5206" name="Picture 5205">
            <a:extLst>
              <a:ext uri="{FF2B5EF4-FFF2-40B4-BE49-F238E27FC236}">
                <a16:creationId xmlns:a16="http://schemas.microsoft.com/office/drawing/2014/main" id="{19B9F8AD-961B-4280-0F14-1C884B87B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5862" y="2067281"/>
            <a:ext cx="2813337" cy="3614740"/>
          </a:xfrm>
          <a:custGeom>
            <a:avLst/>
            <a:gdLst>
              <a:gd name="connsiteX0" fmla="*/ 0 w 2813337"/>
              <a:gd name="connsiteY0" fmla="*/ 0 h 3614740"/>
              <a:gd name="connsiteX1" fmla="*/ 2813337 w 2813337"/>
              <a:gd name="connsiteY1" fmla="*/ 0 h 3614740"/>
              <a:gd name="connsiteX2" fmla="*/ 2813337 w 2813337"/>
              <a:gd name="connsiteY2" fmla="*/ 3614740 h 3614740"/>
              <a:gd name="connsiteX3" fmla="*/ 0 w 2813337"/>
              <a:gd name="connsiteY3" fmla="*/ 3614740 h 3614740"/>
              <a:gd name="connsiteX4" fmla="*/ 0 w 2813337"/>
              <a:gd name="connsiteY4" fmla="*/ 2383312 h 3614740"/>
              <a:gd name="connsiteX5" fmla="*/ 2496774 w 2813337"/>
              <a:gd name="connsiteY5" fmla="*/ 2383312 h 3614740"/>
              <a:gd name="connsiteX6" fmla="*/ 2588257 w 2813337"/>
              <a:gd name="connsiteY6" fmla="*/ 2291829 h 3614740"/>
              <a:gd name="connsiteX7" fmla="*/ 2588257 w 2813337"/>
              <a:gd name="connsiteY7" fmla="*/ 2214573 h 3614740"/>
              <a:gd name="connsiteX8" fmla="*/ 2588257 w 2813337"/>
              <a:gd name="connsiteY8" fmla="*/ 1546754 h 3614740"/>
              <a:gd name="connsiteX9" fmla="*/ 2588257 w 2813337"/>
              <a:gd name="connsiteY9" fmla="*/ 1497309 h 3614740"/>
              <a:gd name="connsiteX10" fmla="*/ 2496774 w 2813337"/>
              <a:gd name="connsiteY10" fmla="*/ 1405826 h 3614740"/>
              <a:gd name="connsiteX11" fmla="*/ 0 w 2813337"/>
              <a:gd name="connsiteY11" fmla="*/ 1405826 h 361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3337" h="3614740">
                <a:moveTo>
                  <a:pt x="0" y="0"/>
                </a:moveTo>
                <a:lnTo>
                  <a:pt x="2813337" y="0"/>
                </a:lnTo>
                <a:lnTo>
                  <a:pt x="2813337" y="3614740"/>
                </a:lnTo>
                <a:lnTo>
                  <a:pt x="0" y="3614740"/>
                </a:lnTo>
                <a:lnTo>
                  <a:pt x="0" y="2383312"/>
                </a:lnTo>
                <a:lnTo>
                  <a:pt x="2496774" y="2383312"/>
                </a:lnTo>
                <a:cubicBezTo>
                  <a:pt x="2547299" y="2383312"/>
                  <a:pt x="2588257" y="2342354"/>
                  <a:pt x="2588257" y="2291829"/>
                </a:cubicBezTo>
                <a:lnTo>
                  <a:pt x="2588257" y="2214573"/>
                </a:lnTo>
                <a:lnTo>
                  <a:pt x="2588257" y="1546754"/>
                </a:lnTo>
                <a:lnTo>
                  <a:pt x="2588257" y="1497309"/>
                </a:lnTo>
                <a:cubicBezTo>
                  <a:pt x="2588257" y="1446784"/>
                  <a:pt x="2547299" y="1405826"/>
                  <a:pt x="2496774" y="1405826"/>
                </a:cubicBezTo>
                <a:lnTo>
                  <a:pt x="0" y="140582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209" name="Picture 5208">
            <a:extLst>
              <a:ext uri="{FF2B5EF4-FFF2-40B4-BE49-F238E27FC236}">
                <a16:creationId xmlns:a16="http://schemas.microsoft.com/office/drawing/2014/main" id="{7F65F75B-5454-BA0E-DF89-DF96AE3F9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12799" y="2067281"/>
            <a:ext cx="2813337" cy="3614740"/>
          </a:xfrm>
          <a:custGeom>
            <a:avLst/>
            <a:gdLst>
              <a:gd name="connsiteX0" fmla="*/ 0 w 2813337"/>
              <a:gd name="connsiteY0" fmla="*/ 0 h 3614740"/>
              <a:gd name="connsiteX1" fmla="*/ 2813337 w 2813337"/>
              <a:gd name="connsiteY1" fmla="*/ 0 h 3614740"/>
              <a:gd name="connsiteX2" fmla="*/ 2813337 w 2813337"/>
              <a:gd name="connsiteY2" fmla="*/ 3614740 h 3614740"/>
              <a:gd name="connsiteX3" fmla="*/ 0 w 2813337"/>
              <a:gd name="connsiteY3" fmla="*/ 3614740 h 3614740"/>
              <a:gd name="connsiteX4" fmla="*/ 0 w 2813337"/>
              <a:gd name="connsiteY4" fmla="*/ 2383312 h 3614740"/>
              <a:gd name="connsiteX5" fmla="*/ 2496774 w 2813337"/>
              <a:gd name="connsiteY5" fmla="*/ 2383312 h 3614740"/>
              <a:gd name="connsiteX6" fmla="*/ 2588257 w 2813337"/>
              <a:gd name="connsiteY6" fmla="*/ 2291829 h 3614740"/>
              <a:gd name="connsiteX7" fmla="*/ 2588257 w 2813337"/>
              <a:gd name="connsiteY7" fmla="*/ 2214573 h 3614740"/>
              <a:gd name="connsiteX8" fmla="*/ 2588257 w 2813337"/>
              <a:gd name="connsiteY8" fmla="*/ 1546754 h 3614740"/>
              <a:gd name="connsiteX9" fmla="*/ 2588257 w 2813337"/>
              <a:gd name="connsiteY9" fmla="*/ 1497309 h 3614740"/>
              <a:gd name="connsiteX10" fmla="*/ 2496774 w 2813337"/>
              <a:gd name="connsiteY10" fmla="*/ 1405826 h 3614740"/>
              <a:gd name="connsiteX11" fmla="*/ 0 w 2813337"/>
              <a:gd name="connsiteY11" fmla="*/ 1405826 h 361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3337" h="3614740">
                <a:moveTo>
                  <a:pt x="0" y="0"/>
                </a:moveTo>
                <a:lnTo>
                  <a:pt x="2813337" y="0"/>
                </a:lnTo>
                <a:lnTo>
                  <a:pt x="2813337" y="3614740"/>
                </a:lnTo>
                <a:lnTo>
                  <a:pt x="0" y="3614740"/>
                </a:lnTo>
                <a:lnTo>
                  <a:pt x="0" y="2383312"/>
                </a:lnTo>
                <a:lnTo>
                  <a:pt x="2496774" y="2383312"/>
                </a:lnTo>
                <a:cubicBezTo>
                  <a:pt x="2547299" y="2383312"/>
                  <a:pt x="2588257" y="2342354"/>
                  <a:pt x="2588257" y="2291829"/>
                </a:cubicBezTo>
                <a:lnTo>
                  <a:pt x="2588257" y="2214573"/>
                </a:lnTo>
                <a:lnTo>
                  <a:pt x="2588257" y="1546754"/>
                </a:lnTo>
                <a:lnTo>
                  <a:pt x="2588257" y="1497309"/>
                </a:lnTo>
                <a:cubicBezTo>
                  <a:pt x="2588257" y="1446784"/>
                  <a:pt x="2547299" y="1405826"/>
                  <a:pt x="2496774" y="1405826"/>
                </a:cubicBezTo>
                <a:lnTo>
                  <a:pt x="0" y="140582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7CCEBE-D01F-FCB3-F966-63B2DF41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233159" y="3456254"/>
            <a:ext cx="4920960" cy="980052"/>
          </a:xfrm>
          <a:custGeom>
            <a:avLst/>
            <a:gdLst>
              <a:gd name="connsiteX0" fmla="*/ 91483 w 4920960"/>
              <a:gd name="connsiteY0" fmla="*/ 0 h 980052"/>
              <a:gd name="connsiteX1" fmla="*/ 674745 w 4920960"/>
              <a:gd name="connsiteY1" fmla="*/ 0 h 980052"/>
              <a:gd name="connsiteX2" fmla="*/ 672466 w 4920960"/>
              <a:gd name="connsiteY2" fmla="*/ 11286 h 980052"/>
              <a:gd name="connsiteX3" fmla="*/ 828958 w 4920960"/>
              <a:gd name="connsiteY3" fmla="*/ 167778 h 980052"/>
              <a:gd name="connsiteX4" fmla="*/ 1550816 w 4920960"/>
              <a:gd name="connsiteY4" fmla="*/ 167778 h 980052"/>
              <a:gd name="connsiteX5" fmla="*/ 1560607 w 4920960"/>
              <a:gd name="connsiteY5" fmla="*/ 169262 h 980052"/>
              <a:gd name="connsiteX6" fmla="*/ 3360355 w 4920960"/>
              <a:gd name="connsiteY6" fmla="*/ 169262 h 980052"/>
              <a:gd name="connsiteX7" fmla="*/ 3370147 w 4920960"/>
              <a:gd name="connsiteY7" fmla="*/ 167778 h 980052"/>
              <a:gd name="connsiteX8" fmla="*/ 4092004 w 4920960"/>
              <a:gd name="connsiteY8" fmla="*/ 167778 h 980052"/>
              <a:gd name="connsiteX9" fmla="*/ 4248496 w 4920960"/>
              <a:gd name="connsiteY9" fmla="*/ 11286 h 980052"/>
              <a:gd name="connsiteX10" fmla="*/ 4246217 w 4920960"/>
              <a:gd name="connsiteY10" fmla="*/ 0 h 980052"/>
              <a:gd name="connsiteX11" fmla="*/ 4829477 w 4920960"/>
              <a:gd name="connsiteY11" fmla="*/ 0 h 980052"/>
              <a:gd name="connsiteX12" fmla="*/ 4920960 w 4920960"/>
              <a:gd name="connsiteY12" fmla="*/ 91723 h 980052"/>
              <a:gd name="connsiteX13" fmla="*/ 4920960 w 4920960"/>
              <a:gd name="connsiteY13" fmla="*/ 888329 h 980052"/>
              <a:gd name="connsiteX14" fmla="*/ 4829477 w 4920960"/>
              <a:gd name="connsiteY14" fmla="*/ 980052 h 980052"/>
              <a:gd name="connsiteX15" fmla="*/ 91483 w 4920960"/>
              <a:gd name="connsiteY15" fmla="*/ 980052 h 980052"/>
              <a:gd name="connsiteX16" fmla="*/ 0 w 4920960"/>
              <a:gd name="connsiteY16" fmla="*/ 888329 h 980052"/>
              <a:gd name="connsiteX17" fmla="*/ 0 w 4920960"/>
              <a:gd name="connsiteY17" fmla="*/ 91723 h 980052"/>
              <a:gd name="connsiteX18" fmla="*/ 91483 w 4920960"/>
              <a:gd name="connsiteY18" fmla="*/ 0 h 98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20960" h="980052">
                <a:moveTo>
                  <a:pt x="91483" y="0"/>
                </a:moveTo>
                <a:lnTo>
                  <a:pt x="674745" y="0"/>
                </a:lnTo>
                <a:lnTo>
                  <a:pt x="672466" y="11286"/>
                </a:lnTo>
                <a:cubicBezTo>
                  <a:pt x="672466" y="97714"/>
                  <a:pt x="742530" y="167778"/>
                  <a:pt x="828958" y="167778"/>
                </a:cubicBezTo>
                <a:lnTo>
                  <a:pt x="1550816" y="167778"/>
                </a:lnTo>
                <a:lnTo>
                  <a:pt x="1560607" y="169262"/>
                </a:lnTo>
                <a:lnTo>
                  <a:pt x="3360355" y="169262"/>
                </a:lnTo>
                <a:lnTo>
                  <a:pt x="3370147" y="167778"/>
                </a:lnTo>
                <a:lnTo>
                  <a:pt x="4092004" y="167778"/>
                </a:lnTo>
                <a:cubicBezTo>
                  <a:pt x="4178432" y="167778"/>
                  <a:pt x="4248496" y="97714"/>
                  <a:pt x="4248496" y="11286"/>
                </a:cubicBezTo>
                <a:lnTo>
                  <a:pt x="4246217" y="0"/>
                </a:lnTo>
                <a:lnTo>
                  <a:pt x="4829477" y="0"/>
                </a:lnTo>
                <a:cubicBezTo>
                  <a:pt x="4880002" y="0"/>
                  <a:pt x="4920960" y="41066"/>
                  <a:pt x="4920960" y="91723"/>
                </a:cubicBezTo>
                <a:lnTo>
                  <a:pt x="4920960" y="888329"/>
                </a:lnTo>
                <a:cubicBezTo>
                  <a:pt x="4920960" y="938987"/>
                  <a:pt x="4880002" y="980052"/>
                  <a:pt x="4829477" y="980052"/>
                </a:cubicBezTo>
                <a:lnTo>
                  <a:pt x="91483" y="980052"/>
                </a:lnTo>
                <a:cubicBezTo>
                  <a:pt x="40958" y="980052"/>
                  <a:pt x="0" y="938987"/>
                  <a:pt x="0" y="888329"/>
                </a:cubicBezTo>
                <a:lnTo>
                  <a:pt x="0" y="91723"/>
                </a:lnTo>
                <a:cubicBezTo>
                  <a:pt x="0" y="41066"/>
                  <a:pt x="40958" y="0"/>
                  <a:pt x="91483" y="0"/>
                </a:cubicBezTo>
                <a:close/>
              </a:path>
            </a:pathLst>
          </a:custGeom>
          <a:gradFill>
            <a:gsLst>
              <a:gs pos="0">
                <a:srgbClr val="9477E2">
                  <a:alpha val="20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Arial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E397BDA-3168-74B0-2860-C9568D51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635519" y="4862145"/>
            <a:ext cx="4920960" cy="980052"/>
          </a:xfrm>
          <a:custGeom>
            <a:avLst/>
            <a:gdLst>
              <a:gd name="connsiteX0" fmla="*/ 91483 w 4920960"/>
              <a:gd name="connsiteY0" fmla="*/ 0 h 980052"/>
              <a:gd name="connsiteX1" fmla="*/ 671095 w 4920960"/>
              <a:gd name="connsiteY1" fmla="*/ 0 h 980052"/>
              <a:gd name="connsiteX2" fmla="*/ 667589 w 4920960"/>
              <a:gd name="connsiteY2" fmla="*/ 17362 h 980052"/>
              <a:gd name="connsiteX3" fmla="*/ 827165 w 4920960"/>
              <a:gd name="connsiteY3" fmla="*/ 176938 h 980052"/>
              <a:gd name="connsiteX4" fmla="*/ 4093796 w 4920960"/>
              <a:gd name="connsiteY4" fmla="*/ 176938 h 980052"/>
              <a:gd name="connsiteX5" fmla="*/ 4253372 w 4920960"/>
              <a:gd name="connsiteY5" fmla="*/ 17362 h 980052"/>
              <a:gd name="connsiteX6" fmla="*/ 4249867 w 4920960"/>
              <a:gd name="connsiteY6" fmla="*/ 0 h 980052"/>
              <a:gd name="connsiteX7" fmla="*/ 4829477 w 4920960"/>
              <a:gd name="connsiteY7" fmla="*/ 0 h 980052"/>
              <a:gd name="connsiteX8" fmla="*/ 4920960 w 4920960"/>
              <a:gd name="connsiteY8" fmla="*/ 91723 h 980052"/>
              <a:gd name="connsiteX9" fmla="*/ 4920960 w 4920960"/>
              <a:gd name="connsiteY9" fmla="*/ 888329 h 980052"/>
              <a:gd name="connsiteX10" fmla="*/ 4829477 w 4920960"/>
              <a:gd name="connsiteY10" fmla="*/ 980052 h 980052"/>
              <a:gd name="connsiteX11" fmla="*/ 91483 w 4920960"/>
              <a:gd name="connsiteY11" fmla="*/ 980052 h 980052"/>
              <a:gd name="connsiteX12" fmla="*/ 0 w 4920960"/>
              <a:gd name="connsiteY12" fmla="*/ 888329 h 980052"/>
              <a:gd name="connsiteX13" fmla="*/ 0 w 4920960"/>
              <a:gd name="connsiteY13" fmla="*/ 91723 h 980052"/>
              <a:gd name="connsiteX14" fmla="*/ 91483 w 4920960"/>
              <a:gd name="connsiteY14" fmla="*/ 0 h 98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20960" h="980052">
                <a:moveTo>
                  <a:pt x="91483" y="0"/>
                </a:moveTo>
                <a:lnTo>
                  <a:pt x="671095" y="0"/>
                </a:lnTo>
                <a:lnTo>
                  <a:pt x="667589" y="17362"/>
                </a:lnTo>
                <a:cubicBezTo>
                  <a:pt x="667589" y="105493"/>
                  <a:pt x="739034" y="176938"/>
                  <a:pt x="827165" y="176938"/>
                </a:cubicBezTo>
                <a:lnTo>
                  <a:pt x="4093796" y="176938"/>
                </a:lnTo>
                <a:cubicBezTo>
                  <a:pt x="4181927" y="176938"/>
                  <a:pt x="4253372" y="105493"/>
                  <a:pt x="4253372" y="17362"/>
                </a:cubicBezTo>
                <a:lnTo>
                  <a:pt x="4249867" y="0"/>
                </a:lnTo>
                <a:lnTo>
                  <a:pt x="4829477" y="0"/>
                </a:lnTo>
                <a:cubicBezTo>
                  <a:pt x="4880002" y="0"/>
                  <a:pt x="4920960" y="41066"/>
                  <a:pt x="4920960" y="91723"/>
                </a:cubicBezTo>
                <a:lnTo>
                  <a:pt x="4920960" y="888329"/>
                </a:lnTo>
                <a:cubicBezTo>
                  <a:pt x="4920960" y="938987"/>
                  <a:pt x="4880002" y="980052"/>
                  <a:pt x="4829477" y="980052"/>
                </a:cubicBezTo>
                <a:lnTo>
                  <a:pt x="91483" y="980052"/>
                </a:lnTo>
                <a:cubicBezTo>
                  <a:pt x="40958" y="980052"/>
                  <a:pt x="0" y="938987"/>
                  <a:pt x="0" y="888329"/>
                </a:cubicBezTo>
                <a:lnTo>
                  <a:pt x="0" y="91723"/>
                </a:lnTo>
                <a:cubicBezTo>
                  <a:pt x="0" y="41066"/>
                  <a:pt x="40958" y="0"/>
                  <a:pt x="91483" y="0"/>
                </a:cubicBezTo>
                <a:close/>
              </a:path>
            </a:pathLst>
          </a:custGeom>
          <a:gradFill>
            <a:gsLst>
              <a:gs pos="0">
                <a:srgbClr val="9477E2">
                  <a:alpha val="20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Arial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1D0BDCF-673F-783F-8093-5C81F2120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635519" y="4862145"/>
            <a:ext cx="4920960" cy="980052"/>
          </a:xfrm>
          <a:custGeom>
            <a:avLst/>
            <a:gdLst>
              <a:gd name="connsiteX0" fmla="*/ 91483 w 4920960"/>
              <a:gd name="connsiteY0" fmla="*/ 0 h 980052"/>
              <a:gd name="connsiteX1" fmla="*/ 671095 w 4920960"/>
              <a:gd name="connsiteY1" fmla="*/ 0 h 980052"/>
              <a:gd name="connsiteX2" fmla="*/ 667589 w 4920960"/>
              <a:gd name="connsiteY2" fmla="*/ 17362 h 980052"/>
              <a:gd name="connsiteX3" fmla="*/ 827165 w 4920960"/>
              <a:gd name="connsiteY3" fmla="*/ 176938 h 980052"/>
              <a:gd name="connsiteX4" fmla="*/ 4093796 w 4920960"/>
              <a:gd name="connsiteY4" fmla="*/ 176938 h 980052"/>
              <a:gd name="connsiteX5" fmla="*/ 4253372 w 4920960"/>
              <a:gd name="connsiteY5" fmla="*/ 17362 h 980052"/>
              <a:gd name="connsiteX6" fmla="*/ 4249867 w 4920960"/>
              <a:gd name="connsiteY6" fmla="*/ 0 h 980052"/>
              <a:gd name="connsiteX7" fmla="*/ 4829477 w 4920960"/>
              <a:gd name="connsiteY7" fmla="*/ 0 h 980052"/>
              <a:gd name="connsiteX8" fmla="*/ 4920960 w 4920960"/>
              <a:gd name="connsiteY8" fmla="*/ 91723 h 980052"/>
              <a:gd name="connsiteX9" fmla="*/ 4920960 w 4920960"/>
              <a:gd name="connsiteY9" fmla="*/ 888329 h 980052"/>
              <a:gd name="connsiteX10" fmla="*/ 4829477 w 4920960"/>
              <a:gd name="connsiteY10" fmla="*/ 980052 h 980052"/>
              <a:gd name="connsiteX11" fmla="*/ 91483 w 4920960"/>
              <a:gd name="connsiteY11" fmla="*/ 980052 h 980052"/>
              <a:gd name="connsiteX12" fmla="*/ 0 w 4920960"/>
              <a:gd name="connsiteY12" fmla="*/ 888329 h 980052"/>
              <a:gd name="connsiteX13" fmla="*/ 0 w 4920960"/>
              <a:gd name="connsiteY13" fmla="*/ 91723 h 980052"/>
              <a:gd name="connsiteX14" fmla="*/ 91483 w 4920960"/>
              <a:gd name="connsiteY14" fmla="*/ 0 h 980052"/>
              <a:gd name="connsiteX0" fmla="*/ 4249867 w 4920960"/>
              <a:gd name="connsiteY0" fmla="*/ 0 h 980052"/>
              <a:gd name="connsiteX1" fmla="*/ 4829477 w 4920960"/>
              <a:gd name="connsiteY1" fmla="*/ 0 h 980052"/>
              <a:gd name="connsiteX2" fmla="*/ 4920960 w 4920960"/>
              <a:gd name="connsiteY2" fmla="*/ 91723 h 980052"/>
              <a:gd name="connsiteX3" fmla="*/ 4920960 w 4920960"/>
              <a:gd name="connsiteY3" fmla="*/ 888329 h 980052"/>
              <a:gd name="connsiteX4" fmla="*/ 4829477 w 4920960"/>
              <a:gd name="connsiteY4" fmla="*/ 980052 h 980052"/>
              <a:gd name="connsiteX5" fmla="*/ 91483 w 4920960"/>
              <a:gd name="connsiteY5" fmla="*/ 980052 h 980052"/>
              <a:gd name="connsiteX6" fmla="*/ 0 w 4920960"/>
              <a:gd name="connsiteY6" fmla="*/ 888329 h 980052"/>
              <a:gd name="connsiteX7" fmla="*/ 0 w 4920960"/>
              <a:gd name="connsiteY7" fmla="*/ 91723 h 980052"/>
              <a:gd name="connsiteX8" fmla="*/ 91483 w 4920960"/>
              <a:gd name="connsiteY8" fmla="*/ 0 h 980052"/>
              <a:gd name="connsiteX9" fmla="*/ 671095 w 4920960"/>
              <a:gd name="connsiteY9" fmla="*/ 0 h 980052"/>
              <a:gd name="connsiteX10" fmla="*/ 667589 w 4920960"/>
              <a:gd name="connsiteY10" fmla="*/ 17362 h 980052"/>
              <a:gd name="connsiteX11" fmla="*/ 827165 w 4920960"/>
              <a:gd name="connsiteY11" fmla="*/ 176938 h 980052"/>
              <a:gd name="connsiteX12" fmla="*/ 4093796 w 4920960"/>
              <a:gd name="connsiteY12" fmla="*/ 176938 h 980052"/>
              <a:gd name="connsiteX13" fmla="*/ 4253372 w 4920960"/>
              <a:gd name="connsiteY13" fmla="*/ 17362 h 980052"/>
              <a:gd name="connsiteX14" fmla="*/ 4341307 w 4920960"/>
              <a:gd name="connsiteY14" fmla="*/ 91440 h 980052"/>
              <a:gd name="connsiteX0" fmla="*/ 4249867 w 4920960"/>
              <a:gd name="connsiteY0" fmla="*/ 0 h 980052"/>
              <a:gd name="connsiteX1" fmla="*/ 4829477 w 4920960"/>
              <a:gd name="connsiteY1" fmla="*/ 0 h 980052"/>
              <a:gd name="connsiteX2" fmla="*/ 4920960 w 4920960"/>
              <a:gd name="connsiteY2" fmla="*/ 91723 h 980052"/>
              <a:gd name="connsiteX3" fmla="*/ 4920960 w 4920960"/>
              <a:gd name="connsiteY3" fmla="*/ 888329 h 980052"/>
              <a:gd name="connsiteX4" fmla="*/ 4829477 w 4920960"/>
              <a:gd name="connsiteY4" fmla="*/ 980052 h 980052"/>
              <a:gd name="connsiteX5" fmla="*/ 91483 w 4920960"/>
              <a:gd name="connsiteY5" fmla="*/ 980052 h 980052"/>
              <a:gd name="connsiteX6" fmla="*/ 0 w 4920960"/>
              <a:gd name="connsiteY6" fmla="*/ 888329 h 980052"/>
              <a:gd name="connsiteX7" fmla="*/ 0 w 4920960"/>
              <a:gd name="connsiteY7" fmla="*/ 91723 h 980052"/>
              <a:gd name="connsiteX8" fmla="*/ 91483 w 4920960"/>
              <a:gd name="connsiteY8" fmla="*/ 0 h 980052"/>
              <a:gd name="connsiteX9" fmla="*/ 671095 w 4920960"/>
              <a:gd name="connsiteY9" fmla="*/ 0 h 980052"/>
              <a:gd name="connsiteX10" fmla="*/ 667589 w 4920960"/>
              <a:gd name="connsiteY10" fmla="*/ 17362 h 980052"/>
              <a:gd name="connsiteX11" fmla="*/ 827165 w 4920960"/>
              <a:gd name="connsiteY11" fmla="*/ 176938 h 980052"/>
              <a:gd name="connsiteX12" fmla="*/ 4093796 w 4920960"/>
              <a:gd name="connsiteY12" fmla="*/ 176938 h 980052"/>
              <a:gd name="connsiteX13" fmla="*/ 4253372 w 4920960"/>
              <a:gd name="connsiteY13" fmla="*/ 17362 h 980052"/>
              <a:gd name="connsiteX0" fmla="*/ 4249867 w 4920960"/>
              <a:gd name="connsiteY0" fmla="*/ 0 h 980052"/>
              <a:gd name="connsiteX1" fmla="*/ 4829477 w 4920960"/>
              <a:gd name="connsiteY1" fmla="*/ 0 h 980052"/>
              <a:gd name="connsiteX2" fmla="*/ 4920960 w 4920960"/>
              <a:gd name="connsiteY2" fmla="*/ 91723 h 980052"/>
              <a:gd name="connsiteX3" fmla="*/ 4920960 w 4920960"/>
              <a:gd name="connsiteY3" fmla="*/ 888329 h 980052"/>
              <a:gd name="connsiteX4" fmla="*/ 4829477 w 4920960"/>
              <a:gd name="connsiteY4" fmla="*/ 980052 h 980052"/>
              <a:gd name="connsiteX5" fmla="*/ 91483 w 4920960"/>
              <a:gd name="connsiteY5" fmla="*/ 980052 h 980052"/>
              <a:gd name="connsiteX6" fmla="*/ 0 w 4920960"/>
              <a:gd name="connsiteY6" fmla="*/ 888329 h 980052"/>
              <a:gd name="connsiteX7" fmla="*/ 0 w 4920960"/>
              <a:gd name="connsiteY7" fmla="*/ 91723 h 980052"/>
              <a:gd name="connsiteX8" fmla="*/ 91483 w 4920960"/>
              <a:gd name="connsiteY8" fmla="*/ 0 h 980052"/>
              <a:gd name="connsiteX9" fmla="*/ 671095 w 4920960"/>
              <a:gd name="connsiteY9" fmla="*/ 0 h 980052"/>
              <a:gd name="connsiteX10" fmla="*/ 667589 w 4920960"/>
              <a:gd name="connsiteY10" fmla="*/ 17362 h 980052"/>
              <a:gd name="connsiteX11" fmla="*/ 827165 w 4920960"/>
              <a:gd name="connsiteY11" fmla="*/ 176938 h 980052"/>
              <a:gd name="connsiteX12" fmla="*/ 4093796 w 4920960"/>
              <a:gd name="connsiteY12" fmla="*/ 176938 h 980052"/>
              <a:gd name="connsiteX0" fmla="*/ 4249867 w 4920960"/>
              <a:gd name="connsiteY0" fmla="*/ 0 h 980052"/>
              <a:gd name="connsiteX1" fmla="*/ 4829477 w 4920960"/>
              <a:gd name="connsiteY1" fmla="*/ 0 h 980052"/>
              <a:gd name="connsiteX2" fmla="*/ 4920960 w 4920960"/>
              <a:gd name="connsiteY2" fmla="*/ 91723 h 980052"/>
              <a:gd name="connsiteX3" fmla="*/ 4920960 w 4920960"/>
              <a:gd name="connsiteY3" fmla="*/ 888329 h 980052"/>
              <a:gd name="connsiteX4" fmla="*/ 4829477 w 4920960"/>
              <a:gd name="connsiteY4" fmla="*/ 980052 h 980052"/>
              <a:gd name="connsiteX5" fmla="*/ 91483 w 4920960"/>
              <a:gd name="connsiteY5" fmla="*/ 980052 h 980052"/>
              <a:gd name="connsiteX6" fmla="*/ 0 w 4920960"/>
              <a:gd name="connsiteY6" fmla="*/ 888329 h 980052"/>
              <a:gd name="connsiteX7" fmla="*/ 0 w 4920960"/>
              <a:gd name="connsiteY7" fmla="*/ 91723 h 980052"/>
              <a:gd name="connsiteX8" fmla="*/ 91483 w 4920960"/>
              <a:gd name="connsiteY8" fmla="*/ 0 h 980052"/>
              <a:gd name="connsiteX9" fmla="*/ 671095 w 4920960"/>
              <a:gd name="connsiteY9" fmla="*/ 0 h 980052"/>
              <a:gd name="connsiteX10" fmla="*/ 667589 w 4920960"/>
              <a:gd name="connsiteY10" fmla="*/ 17362 h 980052"/>
              <a:gd name="connsiteX11" fmla="*/ 827165 w 4920960"/>
              <a:gd name="connsiteY11" fmla="*/ 176938 h 980052"/>
              <a:gd name="connsiteX0" fmla="*/ 4249867 w 4920960"/>
              <a:gd name="connsiteY0" fmla="*/ 0 h 980052"/>
              <a:gd name="connsiteX1" fmla="*/ 4829477 w 4920960"/>
              <a:gd name="connsiteY1" fmla="*/ 0 h 980052"/>
              <a:gd name="connsiteX2" fmla="*/ 4920960 w 4920960"/>
              <a:gd name="connsiteY2" fmla="*/ 91723 h 980052"/>
              <a:gd name="connsiteX3" fmla="*/ 4920960 w 4920960"/>
              <a:gd name="connsiteY3" fmla="*/ 888329 h 980052"/>
              <a:gd name="connsiteX4" fmla="*/ 4829477 w 4920960"/>
              <a:gd name="connsiteY4" fmla="*/ 980052 h 980052"/>
              <a:gd name="connsiteX5" fmla="*/ 91483 w 4920960"/>
              <a:gd name="connsiteY5" fmla="*/ 980052 h 980052"/>
              <a:gd name="connsiteX6" fmla="*/ 0 w 4920960"/>
              <a:gd name="connsiteY6" fmla="*/ 888329 h 980052"/>
              <a:gd name="connsiteX7" fmla="*/ 0 w 4920960"/>
              <a:gd name="connsiteY7" fmla="*/ 91723 h 980052"/>
              <a:gd name="connsiteX8" fmla="*/ 91483 w 4920960"/>
              <a:gd name="connsiteY8" fmla="*/ 0 h 980052"/>
              <a:gd name="connsiteX9" fmla="*/ 671095 w 4920960"/>
              <a:gd name="connsiteY9" fmla="*/ 0 h 980052"/>
              <a:gd name="connsiteX10" fmla="*/ 667589 w 4920960"/>
              <a:gd name="connsiteY10" fmla="*/ 17362 h 980052"/>
              <a:gd name="connsiteX0" fmla="*/ 4249867 w 4920960"/>
              <a:gd name="connsiteY0" fmla="*/ 0 h 980052"/>
              <a:gd name="connsiteX1" fmla="*/ 4829477 w 4920960"/>
              <a:gd name="connsiteY1" fmla="*/ 0 h 980052"/>
              <a:gd name="connsiteX2" fmla="*/ 4920960 w 4920960"/>
              <a:gd name="connsiteY2" fmla="*/ 91723 h 980052"/>
              <a:gd name="connsiteX3" fmla="*/ 4920960 w 4920960"/>
              <a:gd name="connsiteY3" fmla="*/ 888329 h 980052"/>
              <a:gd name="connsiteX4" fmla="*/ 4829477 w 4920960"/>
              <a:gd name="connsiteY4" fmla="*/ 980052 h 980052"/>
              <a:gd name="connsiteX5" fmla="*/ 91483 w 4920960"/>
              <a:gd name="connsiteY5" fmla="*/ 980052 h 980052"/>
              <a:gd name="connsiteX6" fmla="*/ 0 w 4920960"/>
              <a:gd name="connsiteY6" fmla="*/ 888329 h 980052"/>
              <a:gd name="connsiteX7" fmla="*/ 0 w 4920960"/>
              <a:gd name="connsiteY7" fmla="*/ 91723 h 980052"/>
              <a:gd name="connsiteX8" fmla="*/ 91483 w 4920960"/>
              <a:gd name="connsiteY8" fmla="*/ 0 h 980052"/>
              <a:gd name="connsiteX9" fmla="*/ 671095 w 4920960"/>
              <a:gd name="connsiteY9" fmla="*/ 0 h 98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0960" h="980052">
                <a:moveTo>
                  <a:pt x="4249867" y="0"/>
                </a:moveTo>
                <a:lnTo>
                  <a:pt x="4829477" y="0"/>
                </a:lnTo>
                <a:cubicBezTo>
                  <a:pt x="4880002" y="0"/>
                  <a:pt x="4920960" y="41066"/>
                  <a:pt x="4920960" y="91723"/>
                </a:cubicBezTo>
                <a:lnTo>
                  <a:pt x="4920960" y="888329"/>
                </a:lnTo>
                <a:cubicBezTo>
                  <a:pt x="4920960" y="938987"/>
                  <a:pt x="4880002" y="980052"/>
                  <a:pt x="4829477" y="980052"/>
                </a:cubicBezTo>
                <a:lnTo>
                  <a:pt x="91483" y="980052"/>
                </a:lnTo>
                <a:cubicBezTo>
                  <a:pt x="40958" y="980052"/>
                  <a:pt x="0" y="938987"/>
                  <a:pt x="0" y="888329"/>
                </a:cubicBezTo>
                <a:lnTo>
                  <a:pt x="0" y="91723"/>
                </a:lnTo>
                <a:cubicBezTo>
                  <a:pt x="0" y="41066"/>
                  <a:pt x="40958" y="0"/>
                  <a:pt x="91483" y="0"/>
                </a:cubicBezTo>
                <a:lnTo>
                  <a:pt x="671095" y="0"/>
                </a:lnTo>
              </a:path>
            </a:pathLst>
          </a:custGeom>
          <a:noFill/>
          <a:ln w="9525">
            <a:solidFill>
              <a:schemeClr val="accent5">
                <a:lumMod val="40000"/>
                <a:lumOff val="60000"/>
                <a:alpha val="20000"/>
              </a:schemeClr>
            </a:soli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Arial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94D978-88C3-DF57-5AC5-DE429F0BB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233159" y="3456254"/>
            <a:ext cx="4920960" cy="980052"/>
          </a:xfrm>
          <a:custGeom>
            <a:avLst/>
            <a:gdLst>
              <a:gd name="connsiteX0" fmla="*/ 91483 w 4920960"/>
              <a:gd name="connsiteY0" fmla="*/ 0 h 980052"/>
              <a:gd name="connsiteX1" fmla="*/ 674745 w 4920960"/>
              <a:gd name="connsiteY1" fmla="*/ 0 h 980052"/>
              <a:gd name="connsiteX2" fmla="*/ 672466 w 4920960"/>
              <a:gd name="connsiteY2" fmla="*/ 11286 h 980052"/>
              <a:gd name="connsiteX3" fmla="*/ 828958 w 4920960"/>
              <a:gd name="connsiteY3" fmla="*/ 167778 h 980052"/>
              <a:gd name="connsiteX4" fmla="*/ 4092004 w 4920960"/>
              <a:gd name="connsiteY4" fmla="*/ 167778 h 980052"/>
              <a:gd name="connsiteX5" fmla="*/ 4248496 w 4920960"/>
              <a:gd name="connsiteY5" fmla="*/ 11286 h 980052"/>
              <a:gd name="connsiteX6" fmla="*/ 4246217 w 4920960"/>
              <a:gd name="connsiteY6" fmla="*/ 0 h 980052"/>
              <a:gd name="connsiteX7" fmla="*/ 4829477 w 4920960"/>
              <a:gd name="connsiteY7" fmla="*/ 0 h 980052"/>
              <a:gd name="connsiteX8" fmla="*/ 4920960 w 4920960"/>
              <a:gd name="connsiteY8" fmla="*/ 91723 h 980052"/>
              <a:gd name="connsiteX9" fmla="*/ 4920960 w 4920960"/>
              <a:gd name="connsiteY9" fmla="*/ 888329 h 980052"/>
              <a:gd name="connsiteX10" fmla="*/ 4829477 w 4920960"/>
              <a:gd name="connsiteY10" fmla="*/ 980052 h 980052"/>
              <a:gd name="connsiteX11" fmla="*/ 91483 w 4920960"/>
              <a:gd name="connsiteY11" fmla="*/ 980052 h 980052"/>
              <a:gd name="connsiteX12" fmla="*/ 0 w 4920960"/>
              <a:gd name="connsiteY12" fmla="*/ 888329 h 980052"/>
              <a:gd name="connsiteX13" fmla="*/ 0 w 4920960"/>
              <a:gd name="connsiteY13" fmla="*/ 91723 h 980052"/>
              <a:gd name="connsiteX14" fmla="*/ 91483 w 4920960"/>
              <a:gd name="connsiteY14" fmla="*/ 0 h 980052"/>
              <a:gd name="connsiteX0" fmla="*/ 4092004 w 4920960"/>
              <a:gd name="connsiteY0" fmla="*/ 167778 h 980052"/>
              <a:gd name="connsiteX1" fmla="*/ 4248496 w 4920960"/>
              <a:gd name="connsiteY1" fmla="*/ 11286 h 980052"/>
              <a:gd name="connsiteX2" fmla="*/ 4246217 w 4920960"/>
              <a:gd name="connsiteY2" fmla="*/ 0 h 980052"/>
              <a:gd name="connsiteX3" fmla="*/ 4829477 w 4920960"/>
              <a:gd name="connsiteY3" fmla="*/ 0 h 980052"/>
              <a:gd name="connsiteX4" fmla="*/ 4920960 w 4920960"/>
              <a:gd name="connsiteY4" fmla="*/ 91723 h 980052"/>
              <a:gd name="connsiteX5" fmla="*/ 4920960 w 4920960"/>
              <a:gd name="connsiteY5" fmla="*/ 888329 h 980052"/>
              <a:gd name="connsiteX6" fmla="*/ 4829477 w 4920960"/>
              <a:gd name="connsiteY6" fmla="*/ 980052 h 980052"/>
              <a:gd name="connsiteX7" fmla="*/ 91483 w 4920960"/>
              <a:gd name="connsiteY7" fmla="*/ 980052 h 980052"/>
              <a:gd name="connsiteX8" fmla="*/ 0 w 4920960"/>
              <a:gd name="connsiteY8" fmla="*/ 888329 h 980052"/>
              <a:gd name="connsiteX9" fmla="*/ 0 w 4920960"/>
              <a:gd name="connsiteY9" fmla="*/ 91723 h 980052"/>
              <a:gd name="connsiteX10" fmla="*/ 91483 w 4920960"/>
              <a:gd name="connsiteY10" fmla="*/ 0 h 980052"/>
              <a:gd name="connsiteX11" fmla="*/ 674745 w 4920960"/>
              <a:gd name="connsiteY11" fmla="*/ 0 h 980052"/>
              <a:gd name="connsiteX12" fmla="*/ 672466 w 4920960"/>
              <a:gd name="connsiteY12" fmla="*/ 11286 h 980052"/>
              <a:gd name="connsiteX13" fmla="*/ 828958 w 4920960"/>
              <a:gd name="connsiteY13" fmla="*/ 167778 h 980052"/>
              <a:gd name="connsiteX14" fmla="*/ 4183444 w 4920960"/>
              <a:gd name="connsiteY14" fmla="*/ 259218 h 980052"/>
              <a:gd name="connsiteX0" fmla="*/ 4092004 w 4920960"/>
              <a:gd name="connsiteY0" fmla="*/ 167778 h 980052"/>
              <a:gd name="connsiteX1" fmla="*/ 4248496 w 4920960"/>
              <a:gd name="connsiteY1" fmla="*/ 11286 h 980052"/>
              <a:gd name="connsiteX2" fmla="*/ 4246217 w 4920960"/>
              <a:gd name="connsiteY2" fmla="*/ 0 h 980052"/>
              <a:gd name="connsiteX3" fmla="*/ 4829477 w 4920960"/>
              <a:gd name="connsiteY3" fmla="*/ 0 h 980052"/>
              <a:gd name="connsiteX4" fmla="*/ 4920960 w 4920960"/>
              <a:gd name="connsiteY4" fmla="*/ 91723 h 980052"/>
              <a:gd name="connsiteX5" fmla="*/ 4920960 w 4920960"/>
              <a:gd name="connsiteY5" fmla="*/ 888329 h 980052"/>
              <a:gd name="connsiteX6" fmla="*/ 4829477 w 4920960"/>
              <a:gd name="connsiteY6" fmla="*/ 980052 h 980052"/>
              <a:gd name="connsiteX7" fmla="*/ 91483 w 4920960"/>
              <a:gd name="connsiteY7" fmla="*/ 980052 h 980052"/>
              <a:gd name="connsiteX8" fmla="*/ 0 w 4920960"/>
              <a:gd name="connsiteY8" fmla="*/ 888329 h 980052"/>
              <a:gd name="connsiteX9" fmla="*/ 0 w 4920960"/>
              <a:gd name="connsiteY9" fmla="*/ 91723 h 980052"/>
              <a:gd name="connsiteX10" fmla="*/ 91483 w 4920960"/>
              <a:gd name="connsiteY10" fmla="*/ 0 h 980052"/>
              <a:gd name="connsiteX11" fmla="*/ 674745 w 4920960"/>
              <a:gd name="connsiteY11" fmla="*/ 0 h 980052"/>
              <a:gd name="connsiteX12" fmla="*/ 672466 w 4920960"/>
              <a:gd name="connsiteY12" fmla="*/ 11286 h 980052"/>
              <a:gd name="connsiteX13" fmla="*/ 828958 w 4920960"/>
              <a:gd name="connsiteY13" fmla="*/ 167778 h 980052"/>
              <a:gd name="connsiteX0" fmla="*/ 4248496 w 4920960"/>
              <a:gd name="connsiteY0" fmla="*/ 11286 h 980052"/>
              <a:gd name="connsiteX1" fmla="*/ 4246217 w 4920960"/>
              <a:gd name="connsiteY1" fmla="*/ 0 h 980052"/>
              <a:gd name="connsiteX2" fmla="*/ 4829477 w 4920960"/>
              <a:gd name="connsiteY2" fmla="*/ 0 h 980052"/>
              <a:gd name="connsiteX3" fmla="*/ 4920960 w 4920960"/>
              <a:gd name="connsiteY3" fmla="*/ 91723 h 980052"/>
              <a:gd name="connsiteX4" fmla="*/ 4920960 w 4920960"/>
              <a:gd name="connsiteY4" fmla="*/ 888329 h 980052"/>
              <a:gd name="connsiteX5" fmla="*/ 4829477 w 4920960"/>
              <a:gd name="connsiteY5" fmla="*/ 980052 h 980052"/>
              <a:gd name="connsiteX6" fmla="*/ 91483 w 4920960"/>
              <a:gd name="connsiteY6" fmla="*/ 980052 h 980052"/>
              <a:gd name="connsiteX7" fmla="*/ 0 w 4920960"/>
              <a:gd name="connsiteY7" fmla="*/ 888329 h 980052"/>
              <a:gd name="connsiteX8" fmla="*/ 0 w 4920960"/>
              <a:gd name="connsiteY8" fmla="*/ 91723 h 980052"/>
              <a:gd name="connsiteX9" fmla="*/ 91483 w 4920960"/>
              <a:gd name="connsiteY9" fmla="*/ 0 h 980052"/>
              <a:gd name="connsiteX10" fmla="*/ 674745 w 4920960"/>
              <a:gd name="connsiteY10" fmla="*/ 0 h 980052"/>
              <a:gd name="connsiteX11" fmla="*/ 672466 w 4920960"/>
              <a:gd name="connsiteY11" fmla="*/ 11286 h 980052"/>
              <a:gd name="connsiteX12" fmla="*/ 828958 w 4920960"/>
              <a:gd name="connsiteY12" fmla="*/ 167778 h 980052"/>
              <a:gd name="connsiteX0" fmla="*/ 4248496 w 4920960"/>
              <a:gd name="connsiteY0" fmla="*/ 11286 h 980052"/>
              <a:gd name="connsiteX1" fmla="*/ 4246217 w 4920960"/>
              <a:gd name="connsiteY1" fmla="*/ 0 h 980052"/>
              <a:gd name="connsiteX2" fmla="*/ 4829477 w 4920960"/>
              <a:gd name="connsiteY2" fmla="*/ 0 h 980052"/>
              <a:gd name="connsiteX3" fmla="*/ 4920960 w 4920960"/>
              <a:gd name="connsiteY3" fmla="*/ 91723 h 980052"/>
              <a:gd name="connsiteX4" fmla="*/ 4920960 w 4920960"/>
              <a:gd name="connsiteY4" fmla="*/ 888329 h 980052"/>
              <a:gd name="connsiteX5" fmla="*/ 4829477 w 4920960"/>
              <a:gd name="connsiteY5" fmla="*/ 980052 h 980052"/>
              <a:gd name="connsiteX6" fmla="*/ 91483 w 4920960"/>
              <a:gd name="connsiteY6" fmla="*/ 980052 h 980052"/>
              <a:gd name="connsiteX7" fmla="*/ 0 w 4920960"/>
              <a:gd name="connsiteY7" fmla="*/ 888329 h 980052"/>
              <a:gd name="connsiteX8" fmla="*/ 0 w 4920960"/>
              <a:gd name="connsiteY8" fmla="*/ 91723 h 980052"/>
              <a:gd name="connsiteX9" fmla="*/ 91483 w 4920960"/>
              <a:gd name="connsiteY9" fmla="*/ 0 h 980052"/>
              <a:gd name="connsiteX10" fmla="*/ 674745 w 4920960"/>
              <a:gd name="connsiteY10" fmla="*/ 0 h 980052"/>
              <a:gd name="connsiteX11" fmla="*/ 672466 w 4920960"/>
              <a:gd name="connsiteY11" fmla="*/ 11286 h 980052"/>
              <a:gd name="connsiteX0" fmla="*/ 4248496 w 4920960"/>
              <a:gd name="connsiteY0" fmla="*/ 11286 h 980052"/>
              <a:gd name="connsiteX1" fmla="*/ 4246217 w 4920960"/>
              <a:gd name="connsiteY1" fmla="*/ 0 h 980052"/>
              <a:gd name="connsiteX2" fmla="*/ 4829477 w 4920960"/>
              <a:gd name="connsiteY2" fmla="*/ 0 h 980052"/>
              <a:gd name="connsiteX3" fmla="*/ 4920960 w 4920960"/>
              <a:gd name="connsiteY3" fmla="*/ 91723 h 980052"/>
              <a:gd name="connsiteX4" fmla="*/ 4920960 w 4920960"/>
              <a:gd name="connsiteY4" fmla="*/ 888329 h 980052"/>
              <a:gd name="connsiteX5" fmla="*/ 4829477 w 4920960"/>
              <a:gd name="connsiteY5" fmla="*/ 980052 h 980052"/>
              <a:gd name="connsiteX6" fmla="*/ 91483 w 4920960"/>
              <a:gd name="connsiteY6" fmla="*/ 980052 h 980052"/>
              <a:gd name="connsiteX7" fmla="*/ 0 w 4920960"/>
              <a:gd name="connsiteY7" fmla="*/ 888329 h 980052"/>
              <a:gd name="connsiteX8" fmla="*/ 0 w 4920960"/>
              <a:gd name="connsiteY8" fmla="*/ 91723 h 980052"/>
              <a:gd name="connsiteX9" fmla="*/ 91483 w 4920960"/>
              <a:gd name="connsiteY9" fmla="*/ 0 h 980052"/>
              <a:gd name="connsiteX10" fmla="*/ 674745 w 4920960"/>
              <a:gd name="connsiteY10" fmla="*/ 0 h 980052"/>
              <a:gd name="connsiteX0" fmla="*/ 4246217 w 4920960"/>
              <a:gd name="connsiteY0" fmla="*/ 0 h 980052"/>
              <a:gd name="connsiteX1" fmla="*/ 4829477 w 4920960"/>
              <a:gd name="connsiteY1" fmla="*/ 0 h 980052"/>
              <a:gd name="connsiteX2" fmla="*/ 4920960 w 4920960"/>
              <a:gd name="connsiteY2" fmla="*/ 91723 h 980052"/>
              <a:gd name="connsiteX3" fmla="*/ 4920960 w 4920960"/>
              <a:gd name="connsiteY3" fmla="*/ 888329 h 980052"/>
              <a:gd name="connsiteX4" fmla="*/ 4829477 w 4920960"/>
              <a:gd name="connsiteY4" fmla="*/ 980052 h 980052"/>
              <a:gd name="connsiteX5" fmla="*/ 91483 w 4920960"/>
              <a:gd name="connsiteY5" fmla="*/ 980052 h 980052"/>
              <a:gd name="connsiteX6" fmla="*/ 0 w 4920960"/>
              <a:gd name="connsiteY6" fmla="*/ 888329 h 980052"/>
              <a:gd name="connsiteX7" fmla="*/ 0 w 4920960"/>
              <a:gd name="connsiteY7" fmla="*/ 91723 h 980052"/>
              <a:gd name="connsiteX8" fmla="*/ 91483 w 4920960"/>
              <a:gd name="connsiteY8" fmla="*/ 0 h 980052"/>
              <a:gd name="connsiteX9" fmla="*/ 674745 w 4920960"/>
              <a:gd name="connsiteY9" fmla="*/ 0 h 98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0960" h="980052">
                <a:moveTo>
                  <a:pt x="4246217" y="0"/>
                </a:moveTo>
                <a:lnTo>
                  <a:pt x="4829477" y="0"/>
                </a:lnTo>
                <a:cubicBezTo>
                  <a:pt x="4880002" y="0"/>
                  <a:pt x="4920960" y="41066"/>
                  <a:pt x="4920960" y="91723"/>
                </a:cubicBezTo>
                <a:lnTo>
                  <a:pt x="4920960" y="888329"/>
                </a:lnTo>
                <a:cubicBezTo>
                  <a:pt x="4920960" y="938987"/>
                  <a:pt x="4880002" y="980052"/>
                  <a:pt x="4829477" y="980052"/>
                </a:cubicBezTo>
                <a:lnTo>
                  <a:pt x="91483" y="980052"/>
                </a:lnTo>
                <a:cubicBezTo>
                  <a:pt x="40958" y="980052"/>
                  <a:pt x="0" y="938987"/>
                  <a:pt x="0" y="888329"/>
                </a:cubicBezTo>
                <a:lnTo>
                  <a:pt x="0" y="91723"/>
                </a:lnTo>
                <a:cubicBezTo>
                  <a:pt x="0" y="41066"/>
                  <a:pt x="40958" y="0"/>
                  <a:pt x="91483" y="0"/>
                </a:cubicBezTo>
                <a:lnTo>
                  <a:pt x="674745" y="0"/>
                </a:lnTo>
              </a:path>
            </a:pathLst>
          </a:custGeom>
          <a:noFill/>
          <a:ln w="9525">
            <a:solidFill>
              <a:schemeClr val="accent5">
                <a:lumMod val="40000"/>
                <a:lumOff val="60000"/>
                <a:alpha val="20000"/>
              </a:schemeClr>
            </a:soli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Arial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592A959-CA4B-96EA-C107-FCDDE8527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037879" y="3456254"/>
            <a:ext cx="4920960" cy="980052"/>
          </a:xfrm>
          <a:custGeom>
            <a:avLst/>
            <a:gdLst>
              <a:gd name="connsiteX0" fmla="*/ 91483 w 4920960"/>
              <a:gd name="connsiteY0" fmla="*/ 0 h 980052"/>
              <a:gd name="connsiteX1" fmla="*/ 674745 w 4920960"/>
              <a:gd name="connsiteY1" fmla="*/ 0 h 980052"/>
              <a:gd name="connsiteX2" fmla="*/ 672466 w 4920960"/>
              <a:gd name="connsiteY2" fmla="*/ 11286 h 980052"/>
              <a:gd name="connsiteX3" fmla="*/ 828958 w 4920960"/>
              <a:gd name="connsiteY3" fmla="*/ 167778 h 980052"/>
              <a:gd name="connsiteX4" fmla="*/ 1550816 w 4920960"/>
              <a:gd name="connsiteY4" fmla="*/ 167778 h 980052"/>
              <a:gd name="connsiteX5" fmla="*/ 1560607 w 4920960"/>
              <a:gd name="connsiteY5" fmla="*/ 169262 h 980052"/>
              <a:gd name="connsiteX6" fmla="*/ 3360355 w 4920960"/>
              <a:gd name="connsiteY6" fmla="*/ 169262 h 980052"/>
              <a:gd name="connsiteX7" fmla="*/ 3370147 w 4920960"/>
              <a:gd name="connsiteY7" fmla="*/ 167778 h 980052"/>
              <a:gd name="connsiteX8" fmla="*/ 4092004 w 4920960"/>
              <a:gd name="connsiteY8" fmla="*/ 167778 h 980052"/>
              <a:gd name="connsiteX9" fmla="*/ 4248496 w 4920960"/>
              <a:gd name="connsiteY9" fmla="*/ 11286 h 980052"/>
              <a:gd name="connsiteX10" fmla="*/ 4246217 w 4920960"/>
              <a:gd name="connsiteY10" fmla="*/ 0 h 980052"/>
              <a:gd name="connsiteX11" fmla="*/ 4829477 w 4920960"/>
              <a:gd name="connsiteY11" fmla="*/ 0 h 980052"/>
              <a:gd name="connsiteX12" fmla="*/ 4920960 w 4920960"/>
              <a:gd name="connsiteY12" fmla="*/ 91723 h 980052"/>
              <a:gd name="connsiteX13" fmla="*/ 4920960 w 4920960"/>
              <a:gd name="connsiteY13" fmla="*/ 888329 h 980052"/>
              <a:gd name="connsiteX14" fmla="*/ 4829477 w 4920960"/>
              <a:gd name="connsiteY14" fmla="*/ 980052 h 980052"/>
              <a:gd name="connsiteX15" fmla="*/ 91483 w 4920960"/>
              <a:gd name="connsiteY15" fmla="*/ 980052 h 980052"/>
              <a:gd name="connsiteX16" fmla="*/ 0 w 4920960"/>
              <a:gd name="connsiteY16" fmla="*/ 888329 h 980052"/>
              <a:gd name="connsiteX17" fmla="*/ 0 w 4920960"/>
              <a:gd name="connsiteY17" fmla="*/ 91723 h 980052"/>
              <a:gd name="connsiteX18" fmla="*/ 91483 w 4920960"/>
              <a:gd name="connsiteY18" fmla="*/ 0 h 98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20960" h="980052">
                <a:moveTo>
                  <a:pt x="91483" y="0"/>
                </a:moveTo>
                <a:lnTo>
                  <a:pt x="674745" y="0"/>
                </a:lnTo>
                <a:lnTo>
                  <a:pt x="672466" y="11286"/>
                </a:lnTo>
                <a:cubicBezTo>
                  <a:pt x="672466" y="97714"/>
                  <a:pt x="742530" y="167778"/>
                  <a:pt x="828958" y="167778"/>
                </a:cubicBezTo>
                <a:lnTo>
                  <a:pt x="1550816" y="167778"/>
                </a:lnTo>
                <a:lnTo>
                  <a:pt x="1560607" y="169262"/>
                </a:lnTo>
                <a:lnTo>
                  <a:pt x="3360355" y="169262"/>
                </a:lnTo>
                <a:lnTo>
                  <a:pt x="3370147" y="167778"/>
                </a:lnTo>
                <a:lnTo>
                  <a:pt x="4092004" y="167778"/>
                </a:lnTo>
                <a:cubicBezTo>
                  <a:pt x="4178432" y="167778"/>
                  <a:pt x="4248496" y="97714"/>
                  <a:pt x="4248496" y="11286"/>
                </a:cubicBezTo>
                <a:lnTo>
                  <a:pt x="4246217" y="0"/>
                </a:lnTo>
                <a:lnTo>
                  <a:pt x="4829477" y="0"/>
                </a:lnTo>
                <a:cubicBezTo>
                  <a:pt x="4880002" y="0"/>
                  <a:pt x="4920960" y="41066"/>
                  <a:pt x="4920960" y="91723"/>
                </a:cubicBezTo>
                <a:lnTo>
                  <a:pt x="4920960" y="888329"/>
                </a:lnTo>
                <a:cubicBezTo>
                  <a:pt x="4920960" y="938987"/>
                  <a:pt x="4880002" y="980052"/>
                  <a:pt x="4829477" y="980052"/>
                </a:cubicBezTo>
                <a:lnTo>
                  <a:pt x="91483" y="980052"/>
                </a:lnTo>
                <a:cubicBezTo>
                  <a:pt x="40958" y="980052"/>
                  <a:pt x="0" y="938987"/>
                  <a:pt x="0" y="888329"/>
                </a:cubicBezTo>
                <a:lnTo>
                  <a:pt x="0" y="91723"/>
                </a:lnTo>
                <a:cubicBezTo>
                  <a:pt x="0" y="41066"/>
                  <a:pt x="40958" y="0"/>
                  <a:pt x="91483" y="0"/>
                </a:cubicBezTo>
                <a:close/>
              </a:path>
            </a:pathLst>
          </a:custGeom>
          <a:gradFill>
            <a:gsLst>
              <a:gs pos="0">
                <a:srgbClr val="9477E2">
                  <a:alpha val="20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Arial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88BF5F-3AE4-DA21-58C7-5A61CB422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037879" y="3456254"/>
            <a:ext cx="4920960" cy="980052"/>
          </a:xfrm>
          <a:custGeom>
            <a:avLst/>
            <a:gdLst>
              <a:gd name="connsiteX0" fmla="*/ 91483 w 4920960"/>
              <a:gd name="connsiteY0" fmla="*/ 0 h 980052"/>
              <a:gd name="connsiteX1" fmla="*/ 674745 w 4920960"/>
              <a:gd name="connsiteY1" fmla="*/ 0 h 980052"/>
              <a:gd name="connsiteX2" fmla="*/ 672466 w 4920960"/>
              <a:gd name="connsiteY2" fmla="*/ 11286 h 980052"/>
              <a:gd name="connsiteX3" fmla="*/ 828958 w 4920960"/>
              <a:gd name="connsiteY3" fmla="*/ 167778 h 980052"/>
              <a:gd name="connsiteX4" fmla="*/ 4092004 w 4920960"/>
              <a:gd name="connsiteY4" fmla="*/ 167778 h 980052"/>
              <a:gd name="connsiteX5" fmla="*/ 4248496 w 4920960"/>
              <a:gd name="connsiteY5" fmla="*/ 11286 h 980052"/>
              <a:gd name="connsiteX6" fmla="*/ 4246217 w 4920960"/>
              <a:gd name="connsiteY6" fmla="*/ 0 h 980052"/>
              <a:gd name="connsiteX7" fmla="*/ 4829477 w 4920960"/>
              <a:gd name="connsiteY7" fmla="*/ 0 h 980052"/>
              <a:gd name="connsiteX8" fmla="*/ 4920960 w 4920960"/>
              <a:gd name="connsiteY8" fmla="*/ 91723 h 980052"/>
              <a:gd name="connsiteX9" fmla="*/ 4920960 w 4920960"/>
              <a:gd name="connsiteY9" fmla="*/ 888329 h 980052"/>
              <a:gd name="connsiteX10" fmla="*/ 4829477 w 4920960"/>
              <a:gd name="connsiteY10" fmla="*/ 980052 h 980052"/>
              <a:gd name="connsiteX11" fmla="*/ 91483 w 4920960"/>
              <a:gd name="connsiteY11" fmla="*/ 980052 h 980052"/>
              <a:gd name="connsiteX12" fmla="*/ 0 w 4920960"/>
              <a:gd name="connsiteY12" fmla="*/ 888329 h 980052"/>
              <a:gd name="connsiteX13" fmla="*/ 0 w 4920960"/>
              <a:gd name="connsiteY13" fmla="*/ 91723 h 980052"/>
              <a:gd name="connsiteX14" fmla="*/ 91483 w 4920960"/>
              <a:gd name="connsiteY14" fmla="*/ 0 h 980052"/>
              <a:gd name="connsiteX0" fmla="*/ 4092004 w 4920960"/>
              <a:gd name="connsiteY0" fmla="*/ 167778 h 980052"/>
              <a:gd name="connsiteX1" fmla="*/ 4248496 w 4920960"/>
              <a:gd name="connsiteY1" fmla="*/ 11286 h 980052"/>
              <a:gd name="connsiteX2" fmla="*/ 4246217 w 4920960"/>
              <a:gd name="connsiteY2" fmla="*/ 0 h 980052"/>
              <a:gd name="connsiteX3" fmla="*/ 4829477 w 4920960"/>
              <a:gd name="connsiteY3" fmla="*/ 0 h 980052"/>
              <a:gd name="connsiteX4" fmla="*/ 4920960 w 4920960"/>
              <a:gd name="connsiteY4" fmla="*/ 91723 h 980052"/>
              <a:gd name="connsiteX5" fmla="*/ 4920960 w 4920960"/>
              <a:gd name="connsiteY5" fmla="*/ 888329 h 980052"/>
              <a:gd name="connsiteX6" fmla="*/ 4829477 w 4920960"/>
              <a:gd name="connsiteY6" fmla="*/ 980052 h 980052"/>
              <a:gd name="connsiteX7" fmla="*/ 91483 w 4920960"/>
              <a:gd name="connsiteY7" fmla="*/ 980052 h 980052"/>
              <a:gd name="connsiteX8" fmla="*/ 0 w 4920960"/>
              <a:gd name="connsiteY8" fmla="*/ 888329 h 980052"/>
              <a:gd name="connsiteX9" fmla="*/ 0 w 4920960"/>
              <a:gd name="connsiteY9" fmla="*/ 91723 h 980052"/>
              <a:gd name="connsiteX10" fmla="*/ 91483 w 4920960"/>
              <a:gd name="connsiteY10" fmla="*/ 0 h 980052"/>
              <a:gd name="connsiteX11" fmla="*/ 674745 w 4920960"/>
              <a:gd name="connsiteY11" fmla="*/ 0 h 980052"/>
              <a:gd name="connsiteX12" fmla="*/ 672466 w 4920960"/>
              <a:gd name="connsiteY12" fmla="*/ 11286 h 980052"/>
              <a:gd name="connsiteX13" fmla="*/ 828958 w 4920960"/>
              <a:gd name="connsiteY13" fmla="*/ 167778 h 980052"/>
              <a:gd name="connsiteX14" fmla="*/ 4183444 w 4920960"/>
              <a:gd name="connsiteY14" fmla="*/ 259218 h 980052"/>
              <a:gd name="connsiteX0" fmla="*/ 4092004 w 4920960"/>
              <a:gd name="connsiteY0" fmla="*/ 167778 h 980052"/>
              <a:gd name="connsiteX1" fmla="*/ 4248496 w 4920960"/>
              <a:gd name="connsiteY1" fmla="*/ 11286 h 980052"/>
              <a:gd name="connsiteX2" fmla="*/ 4246217 w 4920960"/>
              <a:gd name="connsiteY2" fmla="*/ 0 h 980052"/>
              <a:gd name="connsiteX3" fmla="*/ 4829477 w 4920960"/>
              <a:gd name="connsiteY3" fmla="*/ 0 h 980052"/>
              <a:gd name="connsiteX4" fmla="*/ 4920960 w 4920960"/>
              <a:gd name="connsiteY4" fmla="*/ 91723 h 980052"/>
              <a:gd name="connsiteX5" fmla="*/ 4920960 w 4920960"/>
              <a:gd name="connsiteY5" fmla="*/ 888329 h 980052"/>
              <a:gd name="connsiteX6" fmla="*/ 4829477 w 4920960"/>
              <a:gd name="connsiteY6" fmla="*/ 980052 h 980052"/>
              <a:gd name="connsiteX7" fmla="*/ 91483 w 4920960"/>
              <a:gd name="connsiteY7" fmla="*/ 980052 h 980052"/>
              <a:gd name="connsiteX8" fmla="*/ 0 w 4920960"/>
              <a:gd name="connsiteY8" fmla="*/ 888329 h 980052"/>
              <a:gd name="connsiteX9" fmla="*/ 0 w 4920960"/>
              <a:gd name="connsiteY9" fmla="*/ 91723 h 980052"/>
              <a:gd name="connsiteX10" fmla="*/ 91483 w 4920960"/>
              <a:gd name="connsiteY10" fmla="*/ 0 h 980052"/>
              <a:gd name="connsiteX11" fmla="*/ 674745 w 4920960"/>
              <a:gd name="connsiteY11" fmla="*/ 0 h 980052"/>
              <a:gd name="connsiteX12" fmla="*/ 672466 w 4920960"/>
              <a:gd name="connsiteY12" fmla="*/ 11286 h 980052"/>
              <a:gd name="connsiteX13" fmla="*/ 828958 w 4920960"/>
              <a:gd name="connsiteY13" fmla="*/ 167778 h 980052"/>
              <a:gd name="connsiteX0" fmla="*/ 4248496 w 4920960"/>
              <a:gd name="connsiteY0" fmla="*/ 11286 h 980052"/>
              <a:gd name="connsiteX1" fmla="*/ 4246217 w 4920960"/>
              <a:gd name="connsiteY1" fmla="*/ 0 h 980052"/>
              <a:gd name="connsiteX2" fmla="*/ 4829477 w 4920960"/>
              <a:gd name="connsiteY2" fmla="*/ 0 h 980052"/>
              <a:gd name="connsiteX3" fmla="*/ 4920960 w 4920960"/>
              <a:gd name="connsiteY3" fmla="*/ 91723 h 980052"/>
              <a:gd name="connsiteX4" fmla="*/ 4920960 w 4920960"/>
              <a:gd name="connsiteY4" fmla="*/ 888329 h 980052"/>
              <a:gd name="connsiteX5" fmla="*/ 4829477 w 4920960"/>
              <a:gd name="connsiteY5" fmla="*/ 980052 h 980052"/>
              <a:gd name="connsiteX6" fmla="*/ 91483 w 4920960"/>
              <a:gd name="connsiteY6" fmla="*/ 980052 h 980052"/>
              <a:gd name="connsiteX7" fmla="*/ 0 w 4920960"/>
              <a:gd name="connsiteY7" fmla="*/ 888329 h 980052"/>
              <a:gd name="connsiteX8" fmla="*/ 0 w 4920960"/>
              <a:gd name="connsiteY8" fmla="*/ 91723 h 980052"/>
              <a:gd name="connsiteX9" fmla="*/ 91483 w 4920960"/>
              <a:gd name="connsiteY9" fmla="*/ 0 h 980052"/>
              <a:gd name="connsiteX10" fmla="*/ 674745 w 4920960"/>
              <a:gd name="connsiteY10" fmla="*/ 0 h 980052"/>
              <a:gd name="connsiteX11" fmla="*/ 672466 w 4920960"/>
              <a:gd name="connsiteY11" fmla="*/ 11286 h 980052"/>
              <a:gd name="connsiteX12" fmla="*/ 828958 w 4920960"/>
              <a:gd name="connsiteY12" fmla="*/ 167778 h 980052"/>
              <a:gd name="connsiteX0" fmla="*/ 4248496 w 4920960"/>
              <a:gd name="connsiteY0" fmla="*/ 11286 h 980052"/>
              <a:gd name="connsiteX1" fmla="*/ 4246217 w 4920960"/>
              <a:gd name="connsiteY1" fmla="*/ 0 h 980052"/>
              <a:gd name="connsiteX2" fmla="*/ 4829477 w 4920960"/>
              <a:gd name="connsiteY2" fmla="*/ 0 h 980052"/>
              <a:gd name="connsiteX3" fmla="*/ 4920960 w 4920960"/>
              <a:gd name="connsiteY3" fmla="*/ 91723 h 980052"/>
              <a:gd name="connsiteX4" fmla="*/ 4920960 w 4920960"/>
              <a:gd name="connsiteY4" fmla="*/ 888329 h 980052"/>
              <a:gd name="connsiteX5" fmla="*/ 4829477 w 4920960"/>
              <a:gd name="connsiteY5" fmla="*/ 980052 h 980052"/>
              <a:gd name="connsiteX6" fmla="*/ 91483 w 4920960"/>
              <a:gd name="connsiteY6" fmla="*/ 980052 h 980052"/>
              <a:gd name="connsiteX7" fmla="*/ 0 w 4920960"/>
              <a:gd name="connsiteY7" fmla="*/ 888329 h 980052"/>
              <a:gd name="connsiteX8" fmla="*/ 0 w 4920960"/>
              <a:gd name="connsiteY8" fmla="*/ 91723 h 980052"/>
              <a:gd name="connsiteX9" fmla="*/ 91483 w 4920960"/>
              <a:gd name="connsiteY9" fmla="*/ 0 h 980052"/>
              <a:gd name="connsiteX10" fmla="*/ 674745 w 4920960"/>
              <a:gd name="connsiteY10" fmla="*/ 0 h 980052"/>
              <a:gd name="connsiteX11" fmla="*/ 672466 w 4920960"/>
              <a:gd name="connsiteY11" fmla="*/ 11286 h 980052"/>
              <a:gd name="connsiteX0" fmla="*/ 4248496 w 4920960"/>
              <a:gd name="connsiteY0" fmla="*/ 11286 h 980052"/>
              <a:gd name="connsiteX1" fmla="*/ 4246217 w 4920960"/>
              <a:gd name="connsiteY1" fmla="*/ 0 h 980052"/>
              <a:gd name="connsiteX2" fmla="*/ 4829477 w 4920960"/>
              <a:gd name="connsiteY2" fmla="*/ 0 h 980052"/>
              <a:gd name="connsiteX3" fmla="*/ 4920960 w 4920960"/>
              <a:gd name="connsiteY3" fmla="*/ 91723 h 980052"/>
              <a:gd name="connsiteX4" fmla="*/ 4920960 w 4920960"/>
              <a:gd name="connsiteY4" fmla="*/ 888329 h 980052"/>
              <a:gd name="connsiteX5" fmla="*/ 4829477 w 4920960"/>
              <a:gd name="connsiteY5" fmla="*/ 980052 h 980052"/>
              <a:gd name="connsiteX6" fmla="*/ 91483 w 4920960"/>
              <a:gd name="connsiteY6" fmla="*/ 980052 h 980052"/>
              <a:gd name="connsiteX7" fmla="*/ 0 w 4920960"/>
              <a:gd name="connsiteY7" fmla="*/ 888329 h 980052"/>
              <a:gd name="connsiteX8" fmla="*/ 0 w 4920960"/>
              <a:gd name="connsiteY8" fmla="*/ 91723 h 980052"/>
              <a:gd name="connsiteX9" fmla="*/ 91483 w 4920960"/>
              <a:gd name="connsiteY9" fmla="*/ 0 h 980052"/>
              <a:gd name="connsiteX10" fmla="*/ 674745 w 4920960"/>
              <a:gd name="connsiteY10" fmla="*/ 0 h 980052"/>
              <a:gd name="connsiteX0" fmla="*/ 4246217 w 4920960"/>
              <a:gd name="connsiteY0" fmla="*/ 0 h 980052"/>
              <a:gd name="connsiteX1" fmla="*/ 4829477 w 4920960"/>
              <a:gd name="connsiteY1" fmla="*/ 0 h 980052"/>
              <a:gd name="connsiteX2" fmla="*/ 4920960 w 4920960"/>
              <a:gd name="connsiteY2" fmla="*/ 91723 h 980052"/>
              <a:gd name="connsiteX3" fmla="*/ 4920960 w 4920960"/>
              <a:gd name="connsiteY3" fmla="*/ 888329 h 980052"/>
              <a:gd name="connsiteX4" fmla="*/ 4829477 w 4920960"/>
              <a:gd name="connsiteY4" fmla="*/ 980052 h 980052"/>
              <a:gd name="connsiteX5" fmla="*/ 91483 w 4920960"/>
              <a:gd name="connsiteY5" fmla="*/ 980052 h 980052"/>
              <a:gd name="connsiteX6" fmla="*/ 0 w 4920960"/>
              <a:gd name="connsiteY6" fmla="*/ 888329 h 980052"/>
              <a:gd name="connsiteX7" fmla="*/ 0 w 4920960"/>
              <a:gd name="connsiteY7" fmla="*/ 91723 h 980052"/>
              <a:gd name="connsiteX8" fmla="*/ 91483 w 4920960"/>
              <a:gd name="connsiteY8" fmla="*/ 0 h 980052"/>
              <a:gd name="connsiteX9" fmla="*/ 674745 w 4920960"/>
              <a:gd name="connsiteY9" fmla="*/ 0 h 98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0960" h="980052">
                <a:moveTo>
                  <a:pt x="4246217" y="0"/>
                </a:moveTo>
                <a:lnTo>
                  <a:pt x="4829477" y="0"/>
                </a:lnTo>
                <a:cubicBezTo>
                  <a:pt x="4880002" y="0"/>
                  <a:pt x="4920960" y="41066"/>
                  <a:pt x="4920960" y="91723"/>
                </a:cubicBezTo>
                <a:lnTo>
                  <a:pt x="4920960" y="888329"/>
                </a:lnTo>
                <a:cubicBezTo>
                  <a:pt x="4920960" y="938987"/>
                  <a:pt x="4880002" y="980052"/>
                  <a:pt x="4829477" y="980052"/>
                </a:cubicBezTo>
                <a:lnTo>
                  <a:pt x="91483" y="980052"/>
                </a:lnTo>
                <a:cubicBezTo>
                  <a:pt x="40958" y="980052"/>
                  <a:pt x="0" y="938987"/>
                  <a:pt x="0" y="888329"/>
                </a:cubicBezTo>
                <a:lnTo>
                  <a:pt x="0" y="91723"/>
                </a:lnTo>
                <a:cubicBezTo>
                  <a:pt x="0" y="41066"/>
                  <a:pt x="40958" y="0"/>
                  <a:pt x="91483" y="0"/>
                </a:cubicBezTo>
                <a:lnTo>
                  <a:pt x="674745" y="0"/>
                </a:lnTo>
              </a:path>
            </a:pathLst>
          </a:custGeom>
          <a:noFill/>
          <a:ln w="9525">
            <a:solidFill>
              <a:schemeClr val="accent5">
                <a:lumMod val="40000"/>
                <a:lumOff val="60000"/>
                <a:alpha val="20000"/>
              </a:schemeClr>
            </a:soli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3DB6B1-1E65-8055-874A-9B6DD8A0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635519" y="2051648"/>
            <a:ext cx="4920960" cy="980052"/>
          </a:xfrm>
          <a:custGeom>
            <a:avLst/>
            <a:gdLst>
              <a:gd name="connsiteX0" fmla="*/ 91483 w 4920960"/>
              <a:gd name="connsiteY0" fmla="*/ 0 h 980052"/>
              <a:gd name="connsiteX1" fmla="*/ 674745 w 4920960"/>
              <a:gd name="connsiteY1" fmla="*/ 0 h 980052"/>
              <a:gd name="connsiteX2" fmla="*/ 672466 w 4920960"/>
              <a:gd name="connsiteY2" fmla="*/ 11286 h 980052"/>
              <a:gd name="connsiteX3" fmla="*/ 828958 w 4920960"/>
              <a:gd name="connsiteY3" fmla="*/ 167778 h 980052"/>
              <a:gd name="connsiteX4" fmla="*/ 4092004 w 4920960"/>
              <a:gd name="connsiteY4" fmla="*/ 167778 h 980052"/>
              <a:gd name="connsiteX5" fmla="*/ 4248496 w 4920960"/>
              <a:gd name="connsiteY5" fmla="*/ 11286 h 980052"/>
              <a:gd name="connsiteX6" fmla="*/ 4246217 w 4920960"/>
              <a:gd name="connsiteY6" fmla="*/ 0 h 980052"/>
              <a:gd name="connsiteX7" fmla="*/ 4829477 w 4920960"/>
              <a:gd name="connsiteY7" fmla="*/ 0 h 980052"/>
              <a:gd name="connsiteX8" fmla="*/ 4920960 w 4920960"/>
              <a:gd name="connsiteY8" fmla="*/ 91723 h 980052"/>
              <a:gd name="connsiteX9" fmla="*/ 4920960 w 4920960"/>
              <a:gd name="connsiteY9" fmla="*/ 888329 h 980052"/>
              <a:gd name="connsiteX10" fmla="*/ 4829477 w 4920960"/>
              <a:gd name="connsiteY10" fmla="*/ 980052 h 980052"/>
              <a:gd name="connsiteX11" fmla="*/ 91483 w 4920960"/>
              <a:gd name="connsiteY11" fmla="*/ 980052 h 980052"/>
              <a:gd name="connsiteX12" fmla="*/ 0 w 4920960"/>
              <a:gd name="connsiteY12" fmla="*/ 888329 h 980052"/>
              <a:gd name="connsiteX13" fmla="*/ 0 w 4920960"/>
              <a:gd name="connsiteY13" fmla="*/ 91723 h 980052"/>
              <a:gd name="connsiteX14" fmla="*/ 91483 w 4920960"/>
              <a:gd name="connsiteY14" fmla="*/ 0 h 980052"/>
              <a:gd name="connsiteX0" fmla="*/ 4092004 w 4920960"/>
              <a:gd name="connsiteY0" fmla="*/ 167778 h 980052"/>
              <a:gd name="connsiteX1" fmla="*/ 4248496 w 4920960"/>
              <a:gd name="connsiteY1" fmla="*/ 11286 h 980052"/>
              <a:gd name="connsiteX2" fmla="*/ 4246217 w 4920960"/>
              <a:gd name="connsiteY2" fmla="*/ 0 h 980052"/>
              <a:gd name="connsiteX3" fmla="*/ 4829477 w 4920960"/>
              <a:gd name="connsiteY3" fmla="*/ 0 h 980052"/>
              <a:gd name="connsiteX4" fmla="*/ 4920960 w 4920960"/>
              <a:gd name="connsiteY4" fmla="*/ 91723 h 980052"/>
              <a:gd name="connsiteX5" fmla="*/ 4920960 w 4920960"/>
              <a:gd name="connsiteY5" fmla="*/ 888329 h 980052"/>
              <a:gd name="connsiteX6" fmla="*/ 4829477 w 4920960"/>
              <a:gd name="connsiteY6" fmla="*/ 980052 h 980052"/>
              <a:gd name="connsiteX7" fmla="*/ 91483 w 4920960"/>
              <a:gd name="connsiteY7" fmla="*/ 980052 h 980052"/>
              <a:gd name="connsiteX8" fmla="*/ 0 w 4920960"/>
              <a:gd name="connsiteY8" fmla="*/ 888329 h 980052"/>
              <a:gd name="connsiteX9" fmla="*/ 0 w 4920960"/>
              <a:gd name="connsiteY9" fmla="*/ 91723 h 980052"/>
              <a:gd name="connsiteX10" fmla="*/ 91483 w 4920960"/>
              <a:gd name="connsiteY10" fmla="*/ 0 h 980052"/>
              <a:gd name="connsiteX11" fmla="*/ 674745 w 4920960"/>
              <a:gd name="connsiteY11" fmla="*/ 0 h 980052"/>
              <a:gd name="connsiteX12" fmla="*/ 672466 w 4920960"/>
              <a:gd name="connsiteY12" fmla="*/ 11286 h 980052"/>
              <a:gd name="connsiteX13" fmla="*/ 828958 w 4920960"/>
              <a:gd name="connsiteY13" fmla="*/ 167778 h 980052"/>
              <a:gd name="connsiteX14" fmla="*/ 4183444 w 4920960"/>
              <a:gd name="connsiteY14" fmla="*/ 259218 h 980052"/>
              <a:gd name="connsiteX0" fmla="*/ 4092004 w 4920960"/>
              <a:gd name="connsiteY0" fmla="*/ 167778 h 980052"/>
              <a:gd name="connsiteX1" fmla="*/ 4248496 w 4920960"/>
              <a:gd name="connsiteY1" fmla="*/ 11286 h 980052"/>
              <a:gd name="connsiteX2" fmla="*/ 4246217 w 4920960"/>
              <a:gd name="connsiteY2" fmla="*/ 0 h 980052"/>
              <a:gd name="connsiteX3" fmla="*/ 4829477 w 4920960"/>
              <a:gd name="connsiteY3" fmla="*/ 0 h 980052"/>
              <a:gd name="connsiteX4" fmla="*/ 4920960 w 4920960"/>
              <a:gd name="connsiteY4" fmla="*/ 91723 h 980052"/>
              <a:gd name="connsiteX5" fmla="*/ 4920960 w 4920960"/>
              <a:gd name="connsiteY5" fmla="*/ 888329 h 980052"/>
              <a:gd name="connsiteX6" fmla="*/ 4829477 w 4920960"/>
              <a:gd name="connsiteY6" fmla="*/ 980052 h 980052"/>
              <a:gd name="connsiteX7" fmla="*/ 91483 w 4920960"/>
              <a:gd name="connsiteY7" fmla="*/ 980052 h 980052"/>
              <a:gd name="connsiteX8" fmla="*/ 0 w 4920960"/>
              <a:gd name="connsiteY8" fmla="*/ 888329 h 980052"/>
              <a:gd name="connsiteX9" fmla="*/ 0 w 4920960"/>
              <a:gd name="connsiteY9" fmla="*/ 91723 h 980052"/>
              <a:gd name="connsiteX10" fmla="*/ 91483 w 4920960"/>
              <a:gd name="connsiteY10" fmla="*/ 0 h 980052"/>
              <a:gd name="connsiteX11" fmla="*/ 674745 w 4920960"/>
              <a:gd name="connsiteY11" fmla="*/ 0 h 980052"/>
              <a:gd name="connsiteX12" fmla="*/ 672466 w 4920960"/>
              <a:gd name="connsiteY12" fmla="*/ 11286 h 980052"/>
              <a:gd name="connsiteX13" fmla="*/ 828958 w 4920960"/>
              <a:gd name="connsiteY13" fmla="*/ 167778 h 980052"/>
              <a:gd name="connsiteX0" fmla="*/ 4248496 w 4920960"/>
              <a:gd name="connsiteY0" fmla="*/ 11286 h 980052"/>
              <a:gd name="connsiteX1" fmla="*/ 4246217 w 4920960"/>
              <a:gd name="connsiteY1" fmla="*/ 0 h 980052"/>
              <a:gd name="connsiteX2" fmla="*/ 4829477 w 4920960"/>
              <a:gd name="connsiteY2" fmla="*/ 0 h 980052"/>
              <a:gd name="connsiteX3" fmla="*/ 4920960 w 4920960"/>
              <a:gd name="connsiteY3" fmla="*/ 91723 h 980052"/>
              <a:gd name="connsiteX4" fmla="*/ 4920960 w 4920960"/>
              <a:gd name="connsiteY4" fmla="*/ 888329 h 980052"/>
              <a:gd name="connsiteX5" fmla="*/ 4829477 w 4920960"/>
              <a:gd name="connsiteY5" fmla="*/ 980052 h 980052"/>
              <a:gd name="connsiteX6" fmla="*/ 91483 w 4920960"/>
              <a:gd name="connsiteY6" fmla="*/ 980052 h 980052"/>
              <a:gd name="connsiteX7" fmla="*/ 0 w 4920960"/>
              <a:gd name="connsiteY7" fmla="*/ 888329 h 980052"/>
              <a:gd name="connsiteX8" fmla="*/ 0 w 4920960"/>
              <a:gd name="connsiteY8" fmla="*/ 91723 h 980052"/>
              <a:gd name="connsiteX9" fmla="*/ 91483 w 4920960"/>
              <a:gd name="connsiteY9" fmla="*/ 0 h 980052"/>
              <a:gd name="connsiteX10" fmla="*/ 674745 w 4920960"/>
              <a:gd name="connsiteY10" fmla="*/ 0 h 980052"/>
              <a:gd name="connsiteX11" fmla="*/ 672466 w 4920960"/>
              <a:gd name="connsiteY11" fmla="*/ 11286 h 980052"/>
              <a:gd name="connsiteX12" fmla="*/ 828958 w 4920960"/>
              <a:gd name="connsiteY12" fmla="*/ 167778 h 980052"/>
              <a:gd name="connsiteX0" fmla="*/ 4248496 w 4920960"/>
              <a:gd name="connsiteY0" fmla="*/ 11286 h 980052"/>
              <a:gd name="connsiteX1" fmla="*/ 4246217 w 4920960"/>
              <a:gd name="connsiteY1" fmla="*/ 0 h 980052"/>
              <a:gd name="connsiteX2" fmla="*/ 4829477 w 4920960"/>
              <a:gd name="connsiteY2" fmla="*/ 0 h 980052"/>
              <a:gd name="connsiteX3" fmla="*/ 4920960 w 4920960"/>
              <a:gd name="connsiteY3" fmla="*/ 91723 h 980052"/>
              <a:gd name="connsiteX4" fmla="*/ 4920960 w 4920960"/>
              <a:gd name="connsiteY4" fmla="*/ 888329 h 980052"/>
              <a:gd name="connsiteX5" fmla="*/ 4829477 w 4920960"/>
              <a:gd name="connsiteY5" fmla="*/ 980052 h 980052"/>
              <a:gd name="connsiteX6" fmla="*/ 91483 w 4920960"/>
              <a:gd name="connsiteY6" fmla="*/ 980052 h 980052"/>
              <a:gd name="connsiteX7" fmla="*/ 0 w 4920960"/>
              <a:gd name="connsiteY7" fmla="*/ 888329 h 980052"/>
              <a:gd name="connsiteX8" fmla="*/ 0 w 4920960"/>
              <a:gd name="connsiteY8" fmla="*/ 91723 h 980052"/>
              <a:gd name="connsiteX9" fmla="*/ 91483 w 4920960"/>
              <a:gd name="connsiteY9" fmla="*/ 0 h 980052"/>
              <a:gd name="connsiteX10" fmla="*/ 674745 w 4920960"/>
              <a:gd name="connsiteY10" fmla="*/ 0 h 980052"/>
              <a:gd name="connsiteX11" fmla="*/ 672466 w 4920960"/>
              <a:gd name="connsiteY11" fmla="*/ 11286 h 980052"/>
              <a:gd name="connsiteX0" fmla="*/ 4248496 w 4920960"/>
              <a:gd name="connsiteY0" fmla="*/ 11286 h 980052"/>
              <a:gd name="connsiteX1" fmla="*/ 4246217 w 4920960"/>
              <a:gd name="connsiteY1" fmla="*/ 0 h 980052"/>
              <a:gd name="connsiteX2" fmla="*/ 4829477 w 4920960"/>
              <a:gd name="connsiteY2" fmla="*/ 0 h 980052"/>
              <a:gd name="connsiteX3" fmla="*/ 4920960 w 4920960"/>
              <a:gd name="connsiteY3" fmla="*/ 91723 h 980052"/>
              <a:gd name="connsiteX4" fmla="*/ 4920960 w 4920960"/>
              <a:gd name="connsiteY4" fmla="*/ 888329 h 980052"/>
              <a:gd name="connsiteX5" fmla="*/ 4829477 w 4920960"/>
              <a:gd name="connsiteY5" fmla="*/ 980052 h 980052"/>
              <a:gd name="connsiteX6" fmla="*/ 91483 w 4920960"/>
              <a:gd name="connsiteY6" fmla="*/ 980052 h 980052"/>
              <a:gd name="connsiteX7" fmla="*/ 0 w 4920960"/>
              <a:gd name="connsiteY7" fmla="*/ 888329 h 980052"/>
              <a:gd name="connsiteX8" fmla="*/ 0 w 4920960"/>
              <a:gd name="connsiteY8" fmla="*/ 91723 h 980052"/>
              <a:gd name="connsiteX9" fmla="*/ 91483 w 4920960"/>
              <a:gd name="connsiteY9" fmla="*/ 0 h 980052"/>
              <a:gd name="connsiteX10" fmla="*/ 674745 w 4920960"/>
              <a:gd name="connsiteY10" fmla="*/ 0 h 980052"/>
              <a:gd name="connsiteX0" fmla="*/ 4246217 w 4920960"/>
              <a:gd name="connsiteY0" fmla="*/ 0 h 980052"/>
              <a:gd name="connsiteX1" fmla="*/ 4829477 w 4920960"/>
              <a:gd name="connsiteY1" fmla="*/ 0 h 980052"/>
              <a:gd name="connsiteX2" fmla="*/ 4920960 w 4920960"/>
              <a:gd name="connsiteY2" fmla="*/ 91723 h 980052"/>
              <a:gd name="connsiteX3" fmla="*/ 4920960 w 4920960"/>
              <a:gd name="connsiteY3" fmla="*/ 888329 h 980052"/>
              <a:gd name="connsiteX4" fmla="*/ 4829477 w 4920960"/>
              <a:gd name="connsiteY4" fmla="*/ 980052 h 980052"/>
              <a:gd name="connsiteX5" fmla="*/ 91483 w 4920960"/>
              <a:gd name="connsiteY5" fmla="*/ 980052 h 980052"/>
              <a:gd name="connsiteX6" fmla="*/ 0 w 4920960"/>
              <a:gd name="connsiteY6" fmla="*/ 888329 h 980052"/>
              <a:gd name="connsiteX7" fmla="*/ 0 w 4920960"/>
              <a:gd name="connsiteY7" fmla="*/ 91723 h 980052"/>
              <a:gd name="connsiteX8" fmla="*/ 91483 w 4920960"/>
              <a:gd name="connsiteY8" fmla="*/ 0 h 980052"/>
              <a:gd name="connsiteX9" fmla="*/ 674745 w 4920960"/>
              <a:gd name="connsiteY9" fmla="*/ 0 h 98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0960" h="980052">
                <a:moveTo>
                  <a:pt x="4246217" y="0"/>
                </a:moveTo>
                <a:lnTo>
                  <a:pt x="4829477" y="0"/>
                </a:lnTo>
                <a:cubicBezTo>
                  <a:pt x="4880002" y="0"/>
                  <a:pt x="4920960" y="41066"/>
                  <a:pt x="4920960" y="91723"/>
                </a:cubicBezTo>
                <a:lnTo>
                  <a:pt x="4920960" y="888329"/>
                </a:lnTo>
                <a:cubicBezTo>
                  <a:pt x="4920960" y="938987"/>
                  <a:pt x="4880002" y="980052"/>
                  <a:pt x="4829477" y="980052"/>
                </a:cubicBezTo>
                <a:lnTo>
                  <a:pt x="91483" y="980052"/>
                </a:lnTo>
                <a:cubicBezTo>
                  <a:pt x="40958" y="980052"/>
                  <a:pt x="0" y="938987"/>
                  <a:pt x="0" y="888329"/>
                </a:cubicBezTo>
                <a:lnTo>
                  <a:pt x="0" y="91723"/>
                </a:lnTo>
                <a:cubicBezTo>
                  <a:pt x="0" y="41066"/>
                  <a:pt x="40958" y="0"/>
                  <a:pt x="91483" y="0"/>
                </a:cubicBezTo>
                <a:lnTo>
                  <a:pt x="674745" y="0"/>
                </a:lnTo>
              </a:path>
            </a:pathLst>
          </a:custGeom>
          <a:noFill/>
          <a:ln w="9525">
            <a:solidFill>
              <a:schemeClr val="accent5">
                <a:lumMod val="40000"/>
                <a:lumOff val="60000"/>
                <a:alpha val="20000"/>
              </a:schemeClr>
            </a:soli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Arial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8A9BA2-9B98-F953-1E0E-ABADECE6E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635519" y="2051648"/>
            <a:ext cx="4920960" cy="980052"/>
          </a:xfrm>
          <a:custGeom>
            <a:avLst/>
            <a:gdLst>
              <a:gd name="connsiteX0" fmla="*/ 91483 w 4920960"/>
              <a:gd name="connsiteY0" fmla="*/ 0 h 980052"/>
              <a:gd name="connsiteX1" fmla="*/ 674745 w 4920960"/>
              <a:gd name="connsiteY1" fmla="*/ 0 h 980052"/>
              <a:gd name="connsiteX2" fmla="*/ 672466 w 4920960"/>
              <a:gd name="connsiteY2" fmla="*/ 11286 h 980052"/>
              <a:gd name="connsiteX3" fmla="*/ 828958 w 4920960"/>
              <a:gd name="connsiteY3" fmla="*/ 167778 h 980052"/>
              <a:gd name="connsiteX4" fmla="*/ 1550816 w 4920960"/>
              <a:gd name="connsiteY4" fmla="*/ 167778 h 980052"/>
              <a:gd name="connsiteX5" fmla="*/ 1560607 w 4920960"/>
              <a:gd name="connsiteY5" fmla="*/ 169262 h 980052"/>
              <a:gd name="connsiteX6" fmla="*/ 3360355 w 4920960"/>
              <a:gd name="connsiteY6" fmla="*/ 169262 h 980052"/>
              <a:gd name="connsiteX7" fmla="*/ 3370147 w 4920960"/>
              <a:gd name="connsiteY7" fmla="*/ 167778 h 980052"/>
              <a:gd name="connsiteX8" fmla="*/ 4092004 w 4920960"/>
              <a:gd name="connsiteY8" fmla="*/ 167778 h 980052"/>
              <a:gd name="connsiteX9" fmla="*/ 4248496 w 4920960"/>
              <a:gd name="connsiteY9" fmla="*/ 11286 h 980052"/>
              <a:gd name="connsiteX10" fmla="*/ 4246217 w 4920960"/>
              <a:gd name="connsiteY10" fmla="*/ 0 h 980052"/>
              <a:gd name="connsiteX11" fmla="*/ 4829477 w 4920960"/>
              <a:gd name="connsiteY11" fmla="*/ 0 h 980052"/>
              <a:gd name="connsiteX12" fmla="*/ 4920960 w 4920960"/>
              <a:gd name="connsiteY12" fmla="*/ 91723 h 980052"/>
              <a:gd name="connsiteX13" fmla="*/ 4920960 w 4920960"/>
              <a:gd name="connsiteY13" fmla="*/ 888329 h 980052"/>
              <a:gd name="connsiteX14" fmla="*/ 4829477 w 4920960"/>
              <a:gd name="connsiteY14" fmla="*/ 980052 h 980052"/>
              <a:gd name="connsiteX15" fmla="*/ 91483 w 4920960"/>
              <a:gd name="connsiteY15" fmla="*/ 980052 h 980052"/>
              <a:gd name="connsiteX16" fmla="*/ 0 w 4920960"/>
              <a:gd name="connsiteY16" fmla="*/ 888329 h 980052"/>
              <a:gd name="connsiteX17" fmla="*/ 0 w 4920960"/>
              <a:gd name="connsiteY17" fmla="*/ 91723 h 980052"/>
              <a:gd name="connsiteX18" fmla="*/ 91483 w 4920960"/>
              <a:gd name="connsiteY18" fmla="*/ 0 h 98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20960" h="980052">
                <a:moveTo>
                  <a:pt x="91483" y="0"/>
                </a:moveTo>
                <a:lnTo>
                  <a:pt x="674745" y="0"/>
                </a:lnTo>
                <a:lnTo>
                  <a:pt x="672466" y="11286"/>
                </a:lnTo>
                <a:cubicBezTo>
                  <a:pt x="672466" y="97714"/>
                  <a:pt x="742530" y="167778"/>
                  <a:pt x="828958" y="167778"/>
                </a:cubicBezTo>
                <a:lnTo>
                  <a:pt x="1550816" y="167778"/>
                </a:lnTo>
                <a:lnTo>
                  <a:pt x="1560607" y="169262"/>
                </a:lnTo>
                <a:lnTo>
                  <a:pt x="3360355" y="169262"/>
                </a:lnTo>
                <a:lnTo>
                  <a:pt x="3370147" y="167778"/>
                </a:lnTo>
                <a:lnTo>
                  <a:pt x="4092004" y="167778"/>
                </a:lnTo>
                <a:cubicBezTo>
                  <a:pt x="4178432" y="167778"/>
                  <a:pt x="4248496" y="97714"/>
                  <a:pt x="4248496" y="11286"/>
                </a:cubicBezTo>
                <a:lnTo>
                  <a:pt x="4246217" y="0"/>
                </a:lnTo>
                <a:lnTo>
                  <a:pt x="4829477" y="0"/>
                </a:lnTo>
                <a:cubicBezTo>
                  <a:pt x="4880002" y="0"/>
                  <a:pt x="4920960" y="41066"/>
                  <a:pt x="4920960" y="91723"/>
                </a:cubicBezTo>
                <a:lnTo>
                  <a:pt x="4920960" y="888329"/>
                </a:lnTo>
                <a:cubicBezTo>
                  <a:pt x="4920960" y="938987"/>
                  <a:pt x="4880002" y="980052"/>
                  <a:pt x="4829477" y="980052"/>
                </a:cubicBezTo>
                <a:lnTo>
                  <a:pt x="91483" y="980052"/>
                </a:lnTo>
                <a:cubicBezTo>
                  <a:pt x="40958" y="980052"/>
                  <a:pt x="0" y="938987"/>
                  <a:pt x="0" y="888329"/>
                </a:cubicBezTo>
                <a:lnTo>
                  <a:pt x="0" y="91723"/>
                </a:lnTo>
                <a:cubicBezTo>
                  <a:pt x="0" y="41066"/>
                  <a:pt x="40958" y="0"/>
                  <a:pt x="91483" y="0"/>
                </a:cubicBezTo>
                <a:close/>
              </a:path>
            </a:pathLst>
          </a:custGeom>
          <a:gradFill>
            <a:gsLst>
              <a:gs pos="0">
                <a:srgbClr val="9477E2">
                  <a:alpha val="20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Arial"/>
            </a:endParaRPr>
          </a:p>
        </p:txBody>
      </p:sp>
      <p:sp>
        <p:nvSpPr>
          <p:cNvPr id="5283" name="Freeform: Shape 5282">
            <a:extLst>
              <a:ext uri="{FF2B5EF4-FFF2-40B4-BE49-F238E27FC236}">
                <a16:creationId xmlns:a16="http://schemas.microsoft.com/office/drawing/2014/main" id="{0675DCBA-547F-812F-7650-051F7FD65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417485" y="2541673"/>
            <a:ext cx="2161103" cy="857533"/>
          </a:xfrm>
          <a:custGeom>
            <a:avLst/>
            <a:gdLst>
              <a:gd name="connsiteX0" fmla="*/ 63811 w 1699442"/>
              <a:gd name="connsiteY0" fmla="*/ 0 h 854346"/>
              <a:gd name="connsiteX1" fmla="*/ 1292248 w 1699442"/>
              <a:gd name="connsiteY1" fmla="*/ 0 h 854346"/>
              <a:gd name="connsiteX2" fmla="*/ 1635631 w 1699442"/>
              <a:gd name="connsiteY2" fmla="*/ 0 h 854346"/>
              <a:gd name="connsiteX3" fmla="*/ 1699442 w 1699442"/>
              <a:gd name="connsiteY3" fmla="*/ 0 h 854346"/>
              <a:gd name="connsiteX4" fmla="*/ 1699442 w 1699442"/>
              <a:gd name="connsiteY4" fmla="*/ 63811 h 854346"/>
              <a:gd name="connsiteX5" fmla="*/ 1699442 w 1699442"/>
              <a:gd name="connsiteY5" fmla="*/ 338313 h 854346"/>
              <a:gd name="connsiteX6" fmla="*/ 1699442 w 1699442"/>
              <a:gd name="connsiteY6" fmla="*/ 790535 h 854346"/>
              <a:gd name="connsiteX7" fmla="*/ 1635631 w 1699442"/>
              <a:gd name="connsiteY7" fmla="*/ 854346 h 854346"/>
              <a:gd name="connsiteX8" fmla="*/ 407194 w 1699442"/>
              <a:gd name="connsiteY8" fmla="*/ 854346 h 854346"/>
              <a:gd name="connsiteX9" fmla="*/ 63811 w 1699442"/>
              <a:gd name="connsiteY9" fmla="*/ 854346 h 854346"/>
              <a:gd name="connsiteX10" fmla="*/ 0 w 1699442"/>
              <a:gd name="connsiteY10" fmla="*/ 854346 h 854346"/>
              <a:gd name="connsiteX11" fmla="*/ 0 w 1699442"/>
              <a:gd name="connsiteY11" fmla="*/ 790535 h 854346"/>
              <a:gd name="connsiteX12" fmla="*/ 0 w 1699442"/>
              <a:gd name="connsiteY12" fmla="*/ 516033 h 854346"/>
              <a:gd name="connsiteX13" fmla="*/ 0 w 1699442"/>
              <a:gd name="connsiteY13" fmla="*/ 63811 h 854346"/>
              <a:gd name="connsiteX14" fmla="*/ 63811 w 1699442"/>
              <a:gd name="connsiteY14" fmla="*/ 0 h 854346"/>
              <a:gd name="connsiteX0" fmla="*/ 1699442 w 1790882"/>
              <a:gd name="connsiteY0" fmla="*/ 790535 h 881975"/>
              <a:gd name="connsiteX1" fmla="*/ 1635631 w 1790882"/>
              <a:gd name="connsiteY1" fmla="*/ 854346 h 881975"/>
              <a:gd name="connsiteX2" fmla="*/ 407194 w 1790882"/>
              <a:gd name="connsiteY2" fmla="*/ 854346 h 881975"/>
              <a:gd name="connsiteX3" fmla="*/ 63811 w 1790882"/>
              <a:gd name="connsiteY3" fmla="*/ 854346 h 881975"/>
              <a:gd name="connsiteX4" fmla="*/ 0 w 1790882"/>
              <a:gd name="connsiteY4" fmla="*/ 854346 h 881975"/>
              <a:gd name="connsiteX5" fmla="*/ 0 w 1790882"/>
              <a:gd name="connsiteY5" fmla="*/ 790535 h 881975"/>
              <a:gd name="connsiteX6" fmla="*/ 0 w 1790882"/>
              <a:gd name="connsiteY6" fmla="*/ 516033 h 881975"/>
              <a:gd name="connsiteX7" fmla="*/ 0 w 1790882"/>
              <a:gd name="connsiteY7" fmla="*/ 63811 h 881975"/>
              <a:gd name="connsiteX8" fmla="*/ 63811 w 1790882"/>
              <a:gd name="connsiteY8" fmla="*/ 0 h 881975"/>
              <a:gd name="connsiteX9" fmla="*/ 1292248 w 1790882"/>
              <a:gd name="connsiteY9" fmla="*/ 0 h 881975"/>
              <a:gd name="connsiteX10" fmla="*/ 1635631 w 1790882"/>
              <a:gd name="connsiteY10" fmla="*/ 0 h 881975"/>
              <a:gd name="connsiteX11" fmla="*/ 1699442 w 1790882"/>
              <a:gd name="connsiteY11" fmla="*/ 0 h 881975"/>
              <a:gd name="connsiteX12" fmla="*/ 1699442 w 1790882"/>
              <a:gd name="connsiteY12" fmla="*/ 63811 h 881975"/>
              <a:gd name="connsiteX13" fmla="*/ 1699442 w 1790882"/>
              <a:gd name="connsiteY13" fmla="*/ 338313 h 881975"/>
              <a:gd name="connsiteX14" fmla="*/ 1790882 w 1790882"/>
              <a:gd name="connsiteY14" fmla="*/ 881975 h 881975"/>
              <a:gd name="connsiteX0" fmla="*/ 1699442 w 1699442"/>
              <a:gd name="connsiteY0" fmla="*/ 790535 h 854346"/>
              <a:gd name="connsiteX1" fmla="*/ 1635631 w 1699442"/>
              <a:gd name="connsiteY1" fmla="*/ 854346 h 854346"/>
              <a:gd name="connsiteX2" fmla="*/ 407194 w 1699442"/>
              <a:gd name="connsiteY2" fmla="*/ 854346 h 854346"/>
              <a:gd name="connsiteX3" fmla="*/ 63811 w 1699442"/>
              <a:gd name="connsiteY3" fmla="*/ 854346 h 854346"/>
              <a:gd name="connsiteX4" fmla="*/ 0 w 1699442"/>
              <a:gd name="connsiteY4" fmla="*/ 854346 h 854346"/>
              <a:gd name="connsiteX5" fmla="*/ 0 w 1699442"/>
              <a:gd name="connsiteY5" fmla="*/ 790535 h 854346"/>
              <a:gd name="connsiteX6" fmla="*/ 0 w 1699442"/>
              <a:gd name="connsiteY6" fmla="*/ 516033 h 854346"/>
              <a:gd name="connsiteX7" fmla="*/ 0 w 1699442"/>
              <a:gd name="connsiteY7" fmla="*/ 63811 h 854346"/>
              <a:gd name="connsiteX8" fmla="*/ 63811 w 1699442"/>
              <a:gd name="connsiteY8" fmla="*/ 0 h 854346"/>
              <a:gd name="connsiteX9" fmla="*/ 1292248 w 1699442"/>
              <a:gd name="connsiteY9" fmla="*/ 0 h 854346"/>
              <a:gd name="connsiteX10" fmla="*/ 1635631 w 1699442"/>
              <a:gd name="connsiteY10" fmla="*/ 0 h 854346"/>
              <a:gd name="connsiteX11" fmla="*/ 1699442 w 1699442"/>
              <a:gd name="connsiteY11" fmla="*/ 0 h 854346"/>
              <a:gd name="connsiteX12" fmla="*/ 1699442 w 1699442"/>
              <a:gd name="connsiteY12" fmla="*/ 63811 h 854346"/>
              <a:gd name="connsiteX13" fmla="*/ 1699442 w 1699442"/>
              <a:gd name="connsiteY13" fmla="*/ 338313 h 854346"/>
              <a:gd name="connsiteX0" fmla="*/ 1635631 w 1699442"/>
              <a:gd name="connsiteY0" fmla="*/ 854346 h 854346"/>
              <a:gd name="connsiteX1" fmla="*/ 407194 w 1699442"/>
              <a:gd name="connsiteY1" fmla="*/ 854346 h 854346"/>
              <a:gd name="connsiteX2" fmla="*/ 63811 w 1699442"/>
              <a:gd name="connsiteY2" fmla="*/ 854346 h 854346"/>
              <a:gd name="connsiteX3" fmla="*/ 0 w 1699442"/>
              <a:gd name="connsiteY3" fmla="*/ 854346 h 854346"/>
              <a:gd name="connsiteX4" fmla="*/ 0 w 1699442"/>
              <a:gd name="connsiteY4" fmla="*/ 790535 h 854346"/>
              <a:gd name="connsiteX5" fmla="*/ 0 w 1699442"/>
              <a:gd name="connsiteY5" fmla="*/ 516033 h 854346"/>
              <a:gd name="connsiteX6" fmla="*/ 0 w 1699442"/>
              <a:gd name="connsiteY6" fmla="*/ 63811 h 854346"/>
              <a:gd name="connsiteX7" fmla="*/ 63811 w 1699442"/>
              <a:gd name="connsiteY7" fmla="*/ 0 h 854346"/>
              <a:gd name="connsiteX8" fmla="*/ 1292248 w 1699442"/>
              <a:gd name="connsiteY8" fmla="*/ 0 h 854346"/>
              <a:gd name="connsiteX9" fmla="*/ 1635631 w 1699442"/>
              <a:gd name="connsiteY9" fmla="*/ 0 h 854346"/>
              <a:gd name="connsiteX10" fmla="*/ 1699442 w 1699442"/>
              <a:gd name="connsiteY10" fmla="*/ 0 h 854346"/>
              <a:gd name="connsiteX11" fmla="*/ 1699442 w 1699442"/>
              <a:gd name="connsiteY11" fmla="*/ 63811 h 854346"/>
              <a:gd name="connsiteX12" fmla="*/ 1699442 w 1699442"/>
              <a:gd name="connsiteY12" fmla="*/ 338313 h 854346"/>
              <a:gd name="connsiteX0" fmla="*/ 407194 w 1699442"/>
              <a:gd name="connsiteY0" fmla="*/ 854346 h 854346"/>
              <a:gd name="connsiteX1" fmla="*/ 63811 w 1699442"/>
              <a:gd name="connsiteY1" fmla="*/ 854346 h 854346"/>
              <a:gd name="connsiteX2" fmla="*/ 0 w 1699442"/>
              <a:gd name="connsiteY2" fmla="*/ 854346 h 854346"/>
              <a:gd name="connsiteX3" fmla="*/ 0 w 1699442"/>
              <a:gd name="connsiteY3" fmla="*/ 790535 h 854346"/>
              <a:gd name="connsiteX4" fmla="*/ 0 w 1699442"/>
              <a:gd name="connsiteY4" fmla="*/ 516033 h 854346"/>
              <a:gd name="connsiteX5" fmla="*/ 0 w 1699442"/>
              <a:gd name="connsiteY5" fmla="*/ 63811 h 854346"/>
              <a:gd name="connsiteX6" fmla="*/ 63811 w 1699442"/>
              <a:gd name="connsiteY6" fmla="*/ 0 h 854346"/>
              <a:gd name="connsiteX7" fmla="*/ 1292248 w 1699442"/>
              <a:gd name="connsiteY7" fmla="*/ 0 h 854346"/>
              <a:gd name="connsiteX8" fmla="*/ 1635631 w 1699442"/>
              <a:gd name="connsiteY8" fmla="*/ 0 h 854346"/>
              <a:gd name="connsiteX9" fmla="*/ 1699442 w 1699442"/>
              <a:gd name="connsiteY9" fmla="*/ 0 h 854346"/>
              <a:gd name="connsiteX10" fmla="*/ 1699442 w 1699442"/>
              <a:gd name="connsiteY10" fmla="*/ 63811 h 854346"/>
              <a:gd name="connsiteX11" fmla="*/ 1699442 w 1699442"/>
              <a:gd name="connsiteY11" fmla="*/ 338313 h 854346"/>
              <a:gd name="connsiteX0" fmla="*/ 63811 w 1699442"/>
              <a:gd name="connsiteY0" fmla="*/ 854346 h 854346"/>
              <a:gd name="connsiteX1" fmla="*/ 0 w 1699442"/>
              <a:gd name="connsiteY1" fmla="*/ 854346 h 854346"/>
              <a:gd name="connsiteX2" fmla="*/ 0 w 1699442"/>
              <a:gd name="connsiteY2" fmla="*/ 790535 h 854346"/>
              <a:gd name="connsiteX3" fmla="*/ 0 w 1699442"/>
              <a:gd name="connsiteY3" fmla="*/ 516033 h 854346"/>
              <a:gd name="connsiteX4" fmla="*/ 0 w 1699442"/>
              <a:gd name="connsiteY4" fmla="*/ 63811 h 854346"/>
              <a:gd name="connsiteX5" fmla="*/ 63811 w 1699442"/>
              <a:gd name="connsiteY5" fmla="*/ 0 h 854346"/>
              <a:gd name="connsiteX6" fmla="*/ 1292248 w 1699442"/>
              <a:gd name="connsiteY6" fmla="*/ 0 h 854346"/>
              <a:gd name="connsiteX7" fmla="*/ 1635631 w 1699442"/>
              <a:gd name="connsiteY7" fmla="*/ 0 h 854346"/>
              <a:gd name="connsiteX8" fmla="*/ 1699442 w 1699442"/>
              <a:gd name="connsiteY8" fmla="*/ 0 h 854346"/>
              <a:gd name="connsiteX9" fmla="*/ 1699442 w 1699442"/>
              <a:gd name="connsiteY9" fmla="*/ 63811 h 854346"/>
              <a:gd name="connsiteX10" fmla="*/ 1699442 w 1699442"/>
              <a:gd name="connsiteY10" fmla="*/ 338313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  <a:gd name="connsiteX8" fmla="*/ 1699442 w 1699442"/>
              <a:gd name="connsiteY8" fmla="*/ 63811 h 854346"/>
              <a:gd name="connsiteX9" fmla="*/ 1699442 w 1699442"/>
              <a:gd name="connsiteY9" fmla="*/ 338313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  <a:gd name="connsiteX8" fmla="*/ 1699442 w 1699442"/>
              <a:gd name="connsiteY8" fmla="*/ 63811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9442" h="854346">
                <a:moveTo>
                  <a:pt x="0" y="854346"/>
                </a:moveTo>
                <a:lnTo>
                  <a:pt x="0" y="790535"/>
                </a:lnTo>
                <a:lnTo>
                  <a:pt x="0" y="516033"/>
                </a:lnTo>
                <a:lnTo>
                  <a:pt x="0" y="63811"/>
                </a:lnTo>
                <a:cubicBezTo>
                  <a:pt x="0" y="28569"/>
                  <a:pt x="28569" y="0"/>
                  <a:pt x="63811" y="0"/>
                </a:cubicBezTo>
                <a:lnTo>
                  <a:pt x="1292248" y="0"/>
                </a:lnTo>
                <a:lnTo>
                  <a:pt x="1635631" y="0"/>
                </a:lnTo>
                <a:lnTo>
                  <a:pt x="1699442" y="0"/>
                </a:lnTo>
              </a:path>
            </a:pathLst>
          </a:custGeom>
          <a:ln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285" name="Freeform: Shape 5284">
            <a:extLst>
              <a:ext uri="{FF2B5EF4-FFF2-40B4-BE49-F238E27FC236}">
                <a16:creationId xmlns:a16="http://schemas.microsoft.com/office/drawing/2014/main" id="{79A3B32D-8323-F0CB-7E4C-126A6874B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flipH="1">
            <a:off x="8613409" y="2541673"/>
            <a:ext cx="2161104" cy="857533"/>
          </a:xfrm>
          <a:custGeom>
            <a:avLst/>
            <a:gdLst>
              <a:gd name="connsiteX0" fmla="*/ 63811 w 1699442"/>
              <a:gd name="connsiteY0" fmla="*/ 0 h 854346"/>
              <a:gd name="connsiteX1" fmla="*/ 1292248 w 1699442"/>
              <a:gd name="connsiteY1" fmla="*/ 0 h 854346"/>
              <a:gd name="connsiteX2" fmla="*/ 1635631 w 1699442"/>
              <a:gd name="connsiteY2" fmla="*/ 0 h 854346"/>
              <a:gd name="connsiteX3" fmla="*/ 1699442 w 1699442"/>
              <a:gd name="connsiteY3" fmla="*/ 0 h 854346"/>
              <a:gd name="connsiteX4" fmla="*/ 1699442 w 1699442"/>
              <a:gd name="connsiteY4" fmla="*/ 63811 h 854346"/>
              <a:gd name="connsiteX5" fmla="*/ 1699442 w 1699442"/>
              <a:gd name="connsiteY5" fmla="*/ 338313 h 854346"/>
              <a:gd name="connsiteX6" fmla="*/ 1699442 w 1699442"/>
              <a:gd name="connsiteY6" fmla="*/ 790535 h 854346"/>
              <a:gd name="connsiteX7" fmla="*/ 1635631 w 1699442"/>
              <a:gd name="connsiteY7" fmla="*/ 854346 h 854346"/>
              <a:gd name="connsiteX8" fmla="*/ 407194 w 1699442"/>
              <a:gd name="connsiteY8" fmla="*/ 854346 h 854346"/>
              <a:gd name="connsiteX9" fmla="*/ 63811 w 1699442"/>
              <a:gd name="connsiteY9" fmla="*/ 854346 h 854346"/>
              <a:gd name="connsiteX10" fmla="*/ 0 w 1699442"/>
              <a:gd name="connsiteY10" fmla="*/ 854346 h 854346"/>
              <a:gd name="connsiteX11" fmla="*/ 0 w 1699442"/>
              <a:gd name="connsiteY11" fmla="*/ 790535 h 854346"/>
              <a:gd name="connsiteX12" fmla="*/ 0 w 1699442"/>
              <a:gd name="connsiteY12" fmla="*/ 516033 h 854346"/>
              <a:gd name="connsiteX13" fmla="*/ 0 w 1699442"/>
              <a:gd name="connsiteY13" fmla="*/ 63811 h 854346"/>
              <a:gd name="connsiteX14" fmla="*/ 63811 w 1699442"/>
              <a:gd name="connsiteY14" fmla="*/ 0 h 854346"/>
              <a:gd name="connsiteX0" fmla="*/ 1699442 w 1790882"/>
              <a:gd name="connsiteY0" fmla="*/ 790535 h 881975"/>
              <a:gd name="connsiteX1" fmla="*/ 1635631 w 1790882"/>
              <a:gd name="connsiteY1" fmla="*/ 854346 h 881975"/>
              <a:gd name="connsiteX2" fmla="*/ 407194 w 1790882"/>
              <a:gd name="connsiteY2" fmla="*/ 854346 h 881975"/>
              <a:gd name="connsiteX3" fmla="*/ 63811 w 1790882"/>
              <a:gd name="connsiteY3" fmla="*/ 854346 h 881975"/>
              <a:gd name="connsiteX4" fmla="*/ 0 w 1790882"/>
              <a:gd name="connsiteY4" fmla="*/ 854346 h 881975"/>
              <a:gd name="connsiteX5" fmla="*/ 0 w 1790882"/>
              <a:gd name="connsiteY5" fmla="*/ 790535 h 881975"/>
              <a:gd name="connsiteX6" fmla="*/ 0 w 1790882"/>
              <a:gd name="connsiteY6" fmla="*/ 516033 h 881975"/>
              <a:gd name="connsiteX7" fmla="*/ 0 w 1790882"/>
              <a:gd name="connsiteY7" fmla="*/ 63811 h 881975"/>
              <a:gd name="connsiteX8" fmla="*/ 63811 w 1790882"/>
              <a:gd name="connsiteY8" fmla="*/ 0 h 881975"/>
              <a:gd name="connsiteX9" fmla="*/ 1292248 w 1790882"/>
              <a:gd name="connsiteY9" fmla="*/ 0 h 881975"/>
              <a:gd name="connsiteX10" fmla="*/ 1635631 w 1790882"/>
              <a:gd name="connsiteY10" fmla="*/ 0 h 881975"/>
              <a:gd name="connsiteX11" fmla="*/ 1699442 w 1790882"/>
              <a:gd name="connsiteY11" fmla="*/ 0 h 881975"/>
              <a:gd name="connsiteX12" fmla="*/ 1699442 w 1790882"/>
              <a:gd name="connsiteY12" fmla="*/ 63811 h 881975"/>
              <a:gd name="connsiteX13" fmla="*/ 1699442 w 1790882"/>
              <a:gd name="connsiteY13" fmla="*/ 338313 h 881975"/>
              <a:gd name="connsiteX14" fmla="*/ 1790882 w 1790882"/>
              <a:gd name="connsiteY14" fmla="*/ 881975 h 881975"/>
              <a:gd name="connsiteX0" fmla="*/ 1699442 w 1699442"/>
              <a:gd name="connsiteY0" fmla="*/ 790535 h 854346"/>
              <a:gd name="connsiteX1" fmla="*/ 1635631 w 1699442"/>
              <a:gd name="connsiteY1" fmla="*/ 854346 h 854346"/>
              <a:gd name="connsiteX2" fmla="*/ 407194 w 1699442"/>
              <a:gd name="connsiteY2" fmla="*/ 854346 h 854346"/>
              <a:gd name="connsiteX3" fmla="*/ 63811 w 1699442"/>
              <a:gd name="connsiteY3" fmla="*/ 854346 h 854346"/>
              <a:gd name="connsiteX4" fmla="*/ 0 w 1699442"/>
              <a:gd name="connsiteY4" fmla="*/ 854346 h 854346"/>
              <a:gd name="connsiteX5" fmla="*/ 0 w 1699442"/>
              <a:gd name="connsiteY5" fmla="*/ 790535 h 854346"/>
              <a:gd name="connsiteX6" fmla="*/ 0 w 1699442"/>
              <a:gd name="connsiteY6" fmla="*/ 516033 h 854346"/>
              <a:gd name="connsiteX7" fmla="*/ 0 w 1699442"/>
              <a:gd name="connsiteY7" fmla="*/ 63811 h 854346"/>
              <a:gd name="connsiteX8" fmla="*/ 63811 w 1699442"/>
              <a:gd name="connsiteY8" fmla="*/ 0 h 854346"/>
              <a:gd name="connsiteX9" fmla="*/ 1292248 w 1699442"/>
              <a:gd name="connsiteY9" fmla="*/ 0 h 854346"/>
              <a:gd name="connsiteX10" fmla="*/ 1635631 w 1699442"/>
              <a:gd name="connsiteY10" fmla="*/ 0 h 854346"/>
              <a:gd name="connsiteX11" fmla="*/ 1699442 w 1699442"/>
              <a:gd name="connsiteY11" fmla="*/ 0 h 854346"/>
              <a:gd name="connsiteX12" fmla="*/ 1699442 w 1699442"/>
              <a:gd name="connsiteY12" fmla="*/ 63811 h 854346"/>
              <a:gd name="connsiteX13" fmla="*/ 1699442 w 1699442"/>
              <a:gd name="connsiteY13" fmla="*/ 338313 h 854346"/>
              <a:gd name="connsiteX0" fmla="*/ 1635631 w 1699442"/>
              <a:gd name="connsiteY0" fmla="*/ 854346 h 854346"/>
              <a:gd name="connsiteX1" fmla="*/ 407194 w 1699442"/>
              <a:gd name="connsiteY1" fmla="*/ 854346 h 854346"/>
              <a:gd name="connsiteX2" fmla="*/ 63811 w 1699442"/>
              <a:gd name="connsiteY2" fmla="*/ 854346 h 854346"/>
              <a:gd name="connsiteX3" fmla="*/ 0 w 1699442"/>
              <a:gd name="connsiteY3" fmla="*/ 854346 h 854346"/>
              <a:gd name="connsiteX4" fmla="*/ 0 w 1699442"/>
              <a:gd name="connsiteY4" fmla="*/ 790535 h 854346"/>
              <a:gd name="connsiteX5" fmla="*/ 0 w 1699442"/>
              <a:gd name="connsiteY5" fmla="*/ 516033 h 854346"/>
              <a:gd name="connsiteX6" fmla="*/ 0 w 1699442"/>
              <a:gd name="connsiteY6" fmla="*/ 63811 h 854346"/>
              <a:gd name="connsiteX7" fmla="*/ 63811 w 1699442"/>
              <a:gd name="connsiteY7" fmla="*/ 0 h 854346"/>
              <a:gd name="connsiteX8" fmla="*/ 1292248 w 1699442"/>
              <a:gd name="connsiteY8" fmla="*/ 0 h 854346"/>
              <a:gd name="connsiteX9" fmla="*/ 1635631 w 1699442"/>
              <a:gd name="connsiteY9" fmla="*/ 0 h 854346"/>
              <a:gd name="connsiteX10" fmla="*/ 1699442 w 1699442"/>
              <a:gd name="connsiteY10" fmla="*/ 0 h 854346"/>
              <a:gd name="connsiteX11" fmla="*/ 1699442 w 1699442"/>
              <a:gd name="connsiteY11" fmla="*/ 63811 h 854346"/>
              <a:gd name="connsiteX12" fmla="*/ 1699442 w 1699442"/>
              <a:gd name="connsiteY12" fmla="*/ 338313 h 854346"/>
              <a:gd name="connsiteX0" fmla="*/ 407194 w 1699442"/>
              <a:gd name="connsiteY0" fmla="*/ 854346 h 854346"/>
              <a:gd name="connsiteX1" fmla="*/ 63811 w 1699442"/>
              <a:gd name="connsiteY1" fmla="*/ 854346 h 854346"/>
              <a:gd name="connsiteX2" fmla="*/ 0 w 1699442"/>
              <a:gd name="connsiteY2" fmla="*/ 854346 h 854346"/>
              <a:gd name="connsiteX3" fmla="*/ 0 w 1699442"/>
              <a:gd name="connsiteY3" fmla="*/ 790535 h 854346"/>
              <a:gd name="connsiteX4" fmla="*/ 0 w 1699442"/>
              <a:gd name="connsiteY4" fmla="*/ 516033 h 854346"/>
              <a:gd name="connsiteX5" fmla="*/ 0 w 1699442"/>
              <a:gd name="connsiteY5" fmla="*/ 63811 h 854346"/>
              <a:gd name="connsiteX6" fmla="*/ 63811 w 1699442"/>
              <a:gd name="connsiteY6" fmla="*/ 0 h 854346"/>
              <a:gd name="connsiteX7" fmla="*/ 1292248 w 1699442"/>
              <a:gd name="connsiteY7" fmla="*/ 0 h 854346"/>
              <a:gd name="connsiteX8" fmla="*/ 1635631 w 1699442"/>
              <a:gd name="connsiteY8" fmla="*/ 0 h 854346"/>
              <a:gd name="connsiteX9" fmla="*/ 1699442 w 1699442"/>
              <a:gd name="connsiteY9" fmla="*/ 0 h 854346"/>
              <a:gd name="connsiteX10" fmla="*/ 1699442 w 1699442"/>
              <a:gd name="connsiteY10" fmla="*/ 63811 h 854346"/>
              <a:gd name="connsiteX11" fmla="*/ 1699442 w 1699442"/>
              <a:gd name="connsiteY11" fmla="*/ 338313 h 854346"/>
              <a:gd name="connsiteX0" fmla="*/ 63811 w 1699442"/>
              <a:gd name="connsiteY0" fmla="*/ 854346 h 854346"/>
              <a:gd name="connsiteX1" fmla="*/ 0 w 1699442"/>
              <a:gd name="connsiteY1" fmla="*/ 854346 h 854346"/>
              <a:gd name="connsiteX2" fmla="*/ 0 w 1699442"/>
              <a:gd name="connsiteY2" fmla="*/ 790535 h 854346"/>
              <a:gd name="connsiteX3" fmla="*/ 0 w 1699442"/>
              <a:gd name="connsiteY3" fmla="*/ 516033 h 854346"/>
              <a:gd name="connsiteX4" fmla="*/ 0 w 1699442"/>
              <a:gd name="connsiteY4" fmla="*/ 63811 h 854346"/>
              <a:gd name="connsiteX5" fmla="*/ 63811 w 1699442"/>
              <a:gd name="connsiteY5" fmla="*/ 0 h 854346"/>
              <a:gd name="connsiteX6" fmla="*/ 1292248 w 1699442"/>
              <a:gd name="connsiteY6" fmla="*/ 0 h 854346"/>
              <a:gd name="connsiteX7" fmla="*/ 1635631 w 1699442"/>
              <a:gd name="connsiteY7" fmla="*/ 0 h 854346"/>
              <a:gd name="connsiteX8" fmla="*/ 1699442 w 1699442"/>
              <a:gd name="connsiteY8" fmla="*/ 0 h 854346"/>
              <a:gd name="connsiteX9" fmla="*/ 1699442 w 1699442"/>
              <a:gd name="connsiteY9" fmla="*/ 63811 h 854346"/>
              <a:gd name="connsiteX10" fmla="*/ 1699442 w 1699442"/>
              <a:gd name="connsiteY10" fmla="*/ 338313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  <a:gd name="connsiteX8" fmla="*/ 1699442 w 1699442"/>
              <a:gd name="connsiteY8" fmla="*/ 63811 h 854346"/>
              <a:gd name="connsiteX9" fmla="*/ 1699442 w 1699442"/>
              <a:gd name="connsiteY9" fmla="*/ 338313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  <a:gd name="connsiteX8" fmla="*/ 1699442 w 1699442"/>
              <a:gd name="connsiteY8" fmla="*/ 63811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9442" h="854346">
                <a:moveTo>
                  <a:pt x="0" y="854346"/>
                </a:moveTo>
                <a:lnTo>
                  <a:pt x="0" y="790535"/>
                </a:lnTo>
                <a:lnTo>
                  <a:pt x="0" y="516033"/>
                </a:lnTo>
                <a:lnTo>
                  <a:pt x="0" y="63811"/>
                </a:lnTo>
                <a:cubicBezTo>
                  <a:pt x="0" y="28569"/>
                  <a:pt x="28569" y="0"/>
                  <a:pt x="63811" y="0"/>
                </a:cubicBezTo>
                <a:lnTo>
                  <a:pt x="1292248" y="0"/>
                </a:lnTo>
                <a:lnTo>
                  <a:pt x="1635631" y="0"/>
                </a:lnTo>
                <a:lnTo>
                  <a:pt x="1699442" y="0"/>
                </a:lnTo>
              </a:path>
            </a:pathLst>
          </a:custGeom>
          <a:ln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288" name="Freeform: Shape 5287">
            <a:extLst>
              <a:ext uri="{FF2B5EF4-FFF2-40B4-BE49-F238E27FC236}">
                <a16:creationId xmlns:a16="http://schemas.microsoft.com/office/drawing/2014/main" id="{7BD0A007-FB25-E25B-757E-FACC82C15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flipV="1">
            <a:off x="1417486" y="4491391"/>
            <a:ext cx="2161102" cy="857085"/>
          </a:xfrm>
          <a:custGeom>
            <a:avLst/>
            <a:gdLst>
              <a:gd name="connsiteX0" fmla="*/ 63811 w 1699442"/>
              <a:gd name="connsiteY0" fmla="*/ 0 h 854346"/>
              <a:gd name="connsiteX1" fmla="*/ 1292248 w 1699442"/>
              <a:gd name="connsiteY1" fmla="*/ 0 h 854346"/>
              <a:gd name="connsiteX2" fmla="*/ 1635631 w 1699442"/>
              <a:gd name="connsiteY2" fmla="*/ 0 h 854346"/>
              <a:gd name="connsiteX3" fmla="*/ 1699442 w 1699442"/>
              <a:gd name="connsiteY3" fmla="*/ 0 h 854346"/>
              <a:gd name="connsiteX4" fmla="*/ 1699442 w 1699442"/>
              <a:gd name="connsiteY4" fmla="*/ 63811 h 854346"/>
              <a:gd name="connsiteX5" fmla="*/ 1699442 w 1699442"/>
              <a:gd name="connsiteY5" fmla="*/ 338313 h 854346"/>
              <a:gd name="connsiteX6" fmla="*/ 1699442 w 1699442"/>
              <a:gd name="connsiteY6" fmla="*/ 790535 h 854346"/>
              <a:gd name="connsiteX7" fmla="*/ 1635631 w 1699442"/>
              <a:gd name="connsiteY7" fmla="*/ 854346 h 854346"/>
              <a:gd name="connsiteX8" fmla="*/ 407194 w 1699442"/>
              <a:gd name="connsiteY8" fmla="*/ 854346 h 854346"/>
              <a:gd name="connsiteX9" fmla="*/ 63811 w 1699442"/>
              <a:gd name="connsiteY9" fmla="*/ 854346 h 854346"/>
              <a:gd name="connsiteX10" fmla="*/ 0 w 1699442"/>
              <a:gd name="connsiteY10" fmla="*/ 854346 h 854346"/>
              <a:gd name="connsiteX11" fmla="*/ 0 w 1699442"/>
              <a:gd name="connsiteY11" fmla="*/ 790535 h 854346"/>
              <a:gd name="connsiteX12" fmla="*/ 0 w 1699442"/>
              <a:gd name="connsiteY12" fmla="*/ 516033 h 854346"/>
              <a:gd name="connsiteX13" fmla="*/ 0 w 1699442"/>
              <a:gd name="connsiteY13" fmla="*/ 63811 h 854346"/>
              <a:gd name="connsiteX14" fmla="*/ 63811 w 1699442"/>
              <a:gd name="connsiteY14" fmla="*/ 0 h 854346"/>
              <a:gd name="connsiteX0" fmla="*/ 1699442 w 1790882"/>
              <a:gd name="connsiteY0" fmla="*/ 790535 h 881975"/>
              <a:gd name="connsiteX1" fmla="*/ 1635631 w 1790882"/>
              <a:gd name="connsiteY1" fmla="*/ 854346 h 881975"/>
              <a:gd name="connsiteX2" fmla="*/ 407194 w 1790882"/>
              <a:gd name="connsiteY2" fmla="*/ 854346 h 881975"/>
              <a:gd name="connsiteX3" fmla="*/ 63811 w 1790882"/>
              <a:gd name="connsiteY3" fmla="*/ 854346 h 881975"/>
              <a:gd name="connsiteX4" fmla="*/ 0 w 1790882"/>
              <a:gd name="connsiteY4" fmla="*/ 854346 h 881975"/>
              <a:gd name="connsiteX5" fmla="*/ 0 w 1790882"/>
              <a:gd name="connsiteY5" fmla="*/ 790535 h 881975"/>
              <a:gd name="connsiteX6" fmla="*/ 0 w 1790882"/>
              <a:gd name="connsiteY6" fmla="*/ 516033 h 881975"/>
              <a:gd name="connsiteX7" fmla="*/ 0 w 1790882"/>
              <a:gd name="connsiteY7" fmla="*/ 63811 h 881975"/>
              <a:gd name="connsiteX8" fmla="*/ 63811 w 1790882"/>
              <a:gd name="connsiteY8" fmla="*/ 0 h 881975"/>
              <a:gd name="connsiteX9" fmla="*/ 1292248 w 1790882"/>
              <a:gd name="connsiteY9" fmla="*/ 0 h 881975"/>
              <a:gd name="connsiteX10" fmla="*/ 1635631 w 1790882"/>
              <a:gd name="connsiteY10" fmla="*/ 0 h 881975"/>
              <a:gd name="connsiteX11" fmla="*/ 1699442 w 1790882"/>
              <a:gd name="connsiteY11" fmla="*/ 0 h 881975"/>
              <a:gd name="connsiteX12" fmla="*/ 1699442 w 1790882"/>
              <a:gd name="connsiteY12" fmla="*/ 63811 h 881975"/>
              <a:gd name="connsiteX13" fmla="*/ 1699442 w 1790882"/>
              <a:gd name="connsiteY13" fmla="*/ 338313 h 881975"/>
              <a:gd name="connsiteX14" fmla="*/ 1790882 w 1790882"/>
              <a:gd name="connsiteY14" fmla="*/ 881975 h 881975"/>
              <a:gd name="connsiteX0" fmla="*/ 1699442 w 1699442"/>
              <a:gd name="connsiteY0" fmla="*/ 790535 h 854346"/>
              <a:gd name="connsiteX1" fmla="*/ 1635631 w 1699442"/>
              <a:gd name="connsiteY1" fmla="*/ 854346 h 854346"/>
              <a:gd name="connsiteX2" fmla="*/ 407194 w 1699442"/>
              <a:gd name="connsiteY2" fmla="*/ 854346 h 854346"/>
              <a:gd name="connsiteX3" fmla="*/ 63811 w 1699442"/>
              <a:gd name="connsiteY3" fmla="*/ 854346 h 854346"/>
              <a:gd name="connsiteX4" fmla="*/ 0 w 1699442"/>
              <a:gd name="connsiteY4" fmla="*/ 854346 h 854346"/>
              <a:gd name="connsiteX5" fmla="*/ 0 w 1699442"/>
              <a:gd name="connsiteY5" fmla="*/ 790535 h 854346"/>
              <a:gd name="connsiteX6" fmla="*/ 0 w 1699442"/>
              <a:gd name="connsiteY6" fmla="*/ 516033 h 854346"/>
              <a:gd name="connsiteX7" fmla="*/ 0 w 1699442"/>
              <a:gd name="connsiteY7" fmla="*/ 63811 h 854346"/>
              <a:gd name="connsiteX8" fmla="*/ 63811 w 1699442"/>
              <a:gd name="connsiteY8" fmla="*/ 0 h 854346"/>
              <a:gd name="connsiteX9" fmla="*/ 1292248 w 1699442"/>
              <a:gd name="connsiteY9" fmla="*/ 0 h 854346"/>
              <a:gd name="connsiteX10" fmla="*/ 1635631 w 1699442"/>
              <a:gd name="connsiteY10" fmla="*/ 0 h 854346"/>
              <a:gd name="connsiteX11" fmla="*/ 1699442 w 1699442"/>
              <a:gd name="connsiteY11" fmla="*/ 0 h 854346"/>
              <a:gd name="connsiteX12" fmla="*/ 1699442 w 1699442"/>
              <a:gd name="connsiteY12" fmla="*/ 63811 h 854346"/>
              <a:gd name="connsiteX13" fmla="*/ 1699442 w 1699442"/>
              <a:gd name="connsiteY13" fmla="*/ 338313 h 854346"/>
              <a:gd name="connsiteX0" fmla="*/ 1635631 w 1699442"/>
              <a:gd name="connsiteY0" fmla="*/ 854346 h 854346"/>
              <a:gd name="connsiteX1" fmla="*/ 407194 w 1699442"/>
              <a:gd name="connsiteY1" fmla="*/ 854346 h 854346"/>
              <a:gd name="connsiteX2" fmla="*/ 63811 w 1699442"/>
              <a:gd name="connsiteY2" fmla="*/ 854346 h 854346"/>
              <a:gd name="connsiteX3" fmla="*/ 0 w 1699442"/>
              <a:gd name="connsiteY3" fmla="*/ 854346 h 854346"/>
              <a:gd name="connsiteX4" fmla="*/ 0 w 1699442"/>
              <a:gd name="connsiteY4" fmla="*/ 790535 h 854346"/>
              <a:gd name="connsiteX5" fmla="*/ 0 w 1699442"/>
              <a:gd name="connsiteY5" fmla="*/ 516033 h 854346"/>
              <a:gd name="connsiteX6" fmla="*/ 0 w 1699442"/>
              <a:gd name="connsiteY6" fmla="*/ 63811 h 854346"/>
              <a:gd name="connsiteX7" fmla="*/ 63811 w 1699442"/>
              <a:gd name="connsiteY7" fmla="*/ 0 h 854346"/>
              <a:gd name="connsiteX8" fmla="*/ 1292248 w 1699442"/>
              <a:gd name="connsiteY8" fmla="*/ 0 h 854346"/>
              <a:gd name="connsiteX9" fmla="*/ 1635631 w 1699442"/>
              <a:gd name="connsiteY9" fmla="*/ 0 h 854346"/>
              <a:gd name="connsiteX10" fmla="*/ 1699442 w 1699442"/>
              <a:gd name="connsiteY10" fmla="*/ 0 h 854346"/>
              <a:gd name="connsiteX11" fmla="*/ 1699442 w 1699442"/>
              <a:gd name="connsiteY11" fmla="*/ 63811 h 854346"/>
              <a:gd name="connsiteX12" fmla="*/ 1699442 w 1699442"/>
              <a:gd name="connsiteY12" fmla="*/ 338313 h 854346"/>
              <a:gd name="connsiteX0" fmla="*/ 407194 w 1699442"/>
              <a:gd name="connsiteY0" fmla="*/ 854346 h 854346"/>
              <a:gd name="connsiteX1" fmla="*/ 63811 w 1699442"/>
              <a:gd name="connsiteY1" fmla="*/ 854346 h 854346"/>
              <a:gd name="connsiteX2" fmla="*/ 0 w 1699442"/>
              <a:gd name="connsiteY2" fmla="*/ 854346 h 854346"/>
              <a:gd name="connsiteX3" fmla="*/ 0 w 1699442"/>
              <a:gd name="connsiteY3" fmla="*/ 790535 h 854346"/>
              <a:gd name="connsiteX4" fmla="*/ 0 w 1699442"/>
              <a:gd name="connsiteY4" fmla="*/ 516033 h 854346"/>
              <a:gd name="connsiteX5" fmla="*/ 0 w 1699442"/>
              <a:gd name="connsiteY5" fmla="*/ 63811 h 854346"/>
              <a:gd name="connsiteX6" fmla="*/ 63811 w 1699442"/>
              <a:gd name="connsiteY6" fmla="*/ 0 h 854346"/>
              <a:gd name="connsiteX7" fmla="*/ 1292248 w 1699442"/>
              <a:gd name="connsiteY7" fmla="*/ 0 h 854346"/>
              <a:gd name="connsiteX8" fmla="*/ 1635631 w 1699442"/>
              <a:gd name="connsiteY8" fmla="*/ 0 h 854346"/>
              <a:gd name="connsiteX9" fmla="*/ 1699442 w 1699442"/>
              <a:gd name="connsiteY9" fmla="*/ 0 h 854346"/>
              <a:gd name="connsiteX10" fmla="*/ 1699442 w 1699442"/>
              <a:gd name="connsiteY10" fmla="*/ 63811 h 854346"/>
              <a:gd name="connsiteX11" fmla="*/ 1699442 w 1699442"/>
              <a:gd name="connsiteY11" fmla="*/ 338313 h 854346"/>
              <a:gd name="connsiteX0" fmla="*/ 63811 w 1699442"/>
              <a:gd name="connsiteY0" fmla="*/ 854346 h 854346"/>
              <a:gd name="connsiteX1" fmla="*/ 0 w 1699442"/>
              <a:gd name="connsiteY1" fmla="*/ 854346 h 854346"/>
              <a:gd name="connsiteX2" fmla="*/ 0 w 1699442"/>
              <a:gd name="connsiteY2" fmla="*/ 790535 h 854346"/>
              <a:gd name="connsiteX3" fmla="*/ 0 w 1699442"/>
              <a:gd name="connsiteY3" fmla="*/ 516033 h 854346"/>
              <a:gd name="connsiteX4" fmla="*/ 0 w 1699442"/>
              <a:gd name="connsiteY4" fmla="*/ 63811 h 854346"/>
              <a:gd name="connsiteX5" fmla="*/ 63811 w 1699442"/>
              <a:gd name="connsiteY5" fmla="*/ 0 h 854346"/>
              <a:gd name="connsiteX6" fmla="*/ 1292248 w 1699442"/>
              <a:gd name="connsiteY6" fmla="*/ 0 h 854346"/>
              <a:gd name="connsiteX7" fmla="*/ 1635631 w 1699442"/>
              <a:gd name="connsiteY7" fmla="*/ 0 h 854346"/>
              <a:gd name="connsiteX8" fmla="*/ 1699442 w 1699442"/>
              <a:gd name="connsiteY8" fmla="*/ 0 h 854346"/>
              <a:gd name="connsiteX9" fmla="*/ 1699442 w 1699442"/>
              <a:gd name="connsiteY9" fmla="*/ 63811 h 854346"/>
              <a:gd name="connsiteX10" fmla="*/ 1699442 w 1699442"/>
              <a:gd name="connsiteY10" fmla="*/ 338313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  <a:gd name="connsiteX8" fmla="*/ 1699442 w 1699442"/>
              <a:gd name="connsiteY8" fmla="*/ 63811 h 854346"/>
              <a:gd name="connsiteX9" fmla="*/ 1699442 w 1699442"/>
              <a:gd name="connsiteY9" fmla="*/ 338313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  <a:gd name="connsiteX8" fmla="*/ 1699442 w 1699442"/>
              <a:gd name="connsiteY8" fmla="*/ 63811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9442" h="854346">
                <a:moveTo>
                  <a:pt x="0" y="854346"/>
                </a:moveTo>
                <a:lnTo>
                  <a:pt x="0" y="790535"/>
                </a:lnTo>
                <a:lnTo>
                  <a:pt x="0" y="516033"/>
                </a:lnTo>
                <a:lnTo>
                  <a:pt x="0" y="63811"/>
                </a:lnTo>
                <a:cubicBezTo>
                  <a:pt x="0" y="28569"/>
                  <a:pt x="28569" y="0"/>
                  <a:pt x="63811" y="0"/>
                </a:cubicBezTo>
                <a:lnTo>
                  <a:pt x="1292248" y="0"/>
                </a:lnTo>
                <a:lnTo>
                  <a:pt x="1635631" y="0"/>
                </a:lnTo>
                <a:lnTo>
                  <a:pt x="1699442" y="0"/>
                </a:lnTo>
              </a:path>
            </a:pathLst>
          </a:custGeom>
          <a:ln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286" name="Freeform: Shape 5285">
            <a:extLst>
              <a:ext uri="{FF2B5EF4-FFF2-40B4-BE49-F238E27FC236}">
                <a16:creationId xmlns:a16="http://schemas.microsoft.com/office/drawing/2014/main" id="{D9E8F96B-7119-5717-3066-D5FAD4FA1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flipH="1" flipV="1">
            <a:off x="8613409" y="4491391"/>
            <a:ext cx="2161104" cy="857086"/>
          </a:xfrm>
          <a:custGeom>
            <a:avLst/>
            <a:gdLst>
              <a:gd name="connsiteX0" fmla="*/ 63811 w 1699442"/>
              <a:gd name="connsiteY0" fmla="*/ 0 h 854346"/>
              <a:gd name="connsiteX1" fmla="*/ 1292248 w 1699442"/>
              <a:gd name="connsiteY1" fmla="*/ 0 h 854346"/>
              <a:gd name="connsiteX2" fmla="*/ 1635631 w 1699442"/>
              <a:gd name="connsiteY2" fmla="*/ 0 h 854346"/>
              <a:gd name="connsiteX3" fmla="*/ 1699442 w 1699442"/>
              <a:gd name="connsiteY3" fmla="*/ 0 h 854346"/>
              <a:gd name="connsiteX4" fmla="*/ 1699442 w 1699442"/>
              <a:gd name="connsiteY4" fmla="*/ 63811 h 854346"/>
              <a:gd name="connsiteX5" fmla="*/ 1699442 w 1699442"/>
              <a:gd name="connsiteY5" fmla="*/ 338313 h 854346"/>
              <a:gd name="connsiteX6" fmla="*/ 1699442 w 1699442"/>
              <a:gd name="connsiteY6" fmla="*/ 790535 h 854346"/>
              <a:gd name="connsiteX7" fmla="*/ 1635631 w 1699442"/>
              <a:gd name="connsiteY7" fmla="*/ 854346 h 854346"/>
              <a:gd name="connsiteX8" fmla="*/ 407194 w 1699442"/>
              <a:gd name="connsiteY8" fmla="*/ 854346 h 854346"/>
              <a:gd name="connsiteX9" fmla="*/ 63811 w 1699442"/>
              <a:gd name="connsiteY9" fmla="*/ 854346 h 854346"/>
              <a:gd name="connsiteX10" fmla="*/ 0 w 1699442"/>
              <a:gd name="connsiteY10" fmla="*/ 854346 h 854346"/>
              <a:gd name="connsiteX11" fmla="*/ 0 w 1699442"/>
              <a:gd name="connsiteY11" fmla="*/ 790535 h 854346"/>
              <a:gd name="connsiteX12" fmla="*/ 0 w 1699442"/>
              <a:gd name="connsiteY12" fmla="*/ 516033 h 854346"/>
              <a:gd name="connsiteX13" fmla="*/ 0 w 1699442"/>
              <a:gd name="connsiteY13" fmla="*/ 63811 h 854346"/>
              <a:gd name="connsiteX14" fmla="*/ 63811 w 1699442"/>
              <a:gd name="connsiteY14" fmla="*/ 0 h 854346"/>
              <a:gd name="connsiteX0" fmla="*/ 1699442 w 1790882"/>
              <a:gd name="connsiteY0" fmla="*/ 790535 h 881975"/>
              <a:gd name="connsiteX1" fmla="*/ 1635631 w 1790882"/>
              <a:gd name="connsiteY1" fmla="*/ 854346 h 881975"/>
              <a:gd name="connsiteX2" fmla="*/ 407194 w 1790882"/>
              <a:gd name="connsiteY2" fmla="*/ 854346 h 881975"/>
              <a:gd name="connsiteX3" fmla="*/ 63811 w 1790882"/>
              <a:gd name="connsiteY3" fmla="*/ 854346 h 881975"/>
              <a:gd name="connsiteX4" fmla="*/ 0 w 1790882"/>
              <a:gd name="connsiteY4" fmla="*/ 854346 h 881975"/>
              <a:gd name="connsiteX5" fmla="*/ 0 w 1790882"/>
              <a:gd name="connsiteY5" fmla="*/ 790535 h 881975"/>
              <a:gd name="connsiteX6" fmla="*/ 0 w 1790882"/>
              <a:gd name="connsiteY6" fmla="*/ 516033 h 881975"/>
              <a:gd name="connsiteX7" fmla="*/ 0 w 1790882"/>
              <a:gd name="connsiteY7" fmla="*/ 63811 h 881975"/>
              <a:gd name="connsiteX8" fmla="*/ 63811 w 1790882"/>
              <a:gd name="connsiteY8" fmla="*/ 0 h 881975"/>
              <a:gd name="connsiteX9" fmla="*/ 1292248 w 1790882"/>
              <a:gd name="connsiteY9" fmla="*/ 0 h 881975"/>
              <a:gd name="connsiteX10" fmla="*/ 1635631 w 1790882"/>
              <a:gd name="connsiteY10" fmla="*/ 0 h 881975"/>
              <a:gd name="connsiteX11" fmla="*/ 1699442 w 1790882"/>
              <a:gd name="connsiteY11" fmla="*/ 0 h 881975"/>
              <a:gd name="connsiteX12" fmla="*/ 1699442 w 1790882"/>
              <a:gd name="connsiteY12" fmla="*/ 63811 h 881975"/>
              <a:gd name="connsiteX13" fmla="*/ 1699442 w 1790882"/>
              <a:gd name="connsiteY13" fmla="*/ 338313 h 881975"/>
              <a:gd name="connsiteX14" fmla="*/ 1790882 w 1790882"/>
              <a:gd name="connsiteY14" fmla="*/ 881975 h 881975"/>
              <a:gd name="connsiteX0" fmla="*/ 1699442 w 1699442"/>
              <a:gd name="connsiteY0" fmla="*/ 790535 h 854346"/>
              <a:gd name="connsiteX1" fmla="*/ 1635631 w 1699442"/>
              <a:gd name="connsiteY1" fmla="*/ 854346 h 854346"/>
              <a:gd name="connsiteX2" fmla="*/ 407194 w 1699442"/>
              <a:gd name="connsiteY2" fmla="*/ 854346 h 854346"/>
              <a:gd name="connsiteX3" fmla="*/ 63811 w 1699442"/>
              <a:gd name="connsiteY3" fmla="*/ 854346 h 854346"/>
              <a:gd name="connsiteX4" fmla="*/ 0 w 1699442"/>
              <a:gd name="connsiteY4" fmla="*/ 854346 h 854346"/>
              <a:gd name="connsiteX5" fmla="*/ 0 w 1699442"/>
              <a:gd name="connsiteY5" fmla="*/ 790535 h 854346"/>
              <a:gd name="connsiteX6" fmla="*/ 0 w 1699442"/>
              <a:gd name="connsiteY6" fmla="*/ 516033 h 854346"/>
              <a:gd name="connsiteX7" fmla="*/ 0 w 1699442"/>
              <a:gd name="connsiteY7" fmla="*/ 63811 h 854346"/>
              <a:gd name="connsiteX8" fmla="*/ 63811 w 1699442"/>
              <a:gd name="connsiteY8" fmla="*/ 0 h 854346"/>
              <a:gd name="connsiteX9" fmla="*/ 1292248 w 1699442"/>
              <a:gd name="connsiteY9" fmla="*/ 0 h 854346"/>
              <a:gd name="connsiteX10" fmla="*/ 1635631 w 1699442"/>
              <a:gd name="connsiteY10" fmla="*/ 0 h 854346"/>
              <a:gd name="connsiteX11" fmla="*/ 1699442 w 1699442"/>
              <a:gd name="connsiteY11" fmla="*/ 0 h 854346"/>
              <a:gd name="connsiteX12" fmla="*/ 1699442 w 1699442"/>
              <a:gd name="connsiteY12" fmla="*/ 63811 h 854346"/>
              <a:gd name="connsiteX13" fmla="*/ 1699442 w 1699442"/>
              <a:gd name="connsiteY13" fmla="*/ 338313 h 854346"/>
              <a:gd name="connsiteX0" fmla="*/ 1635631 w 1699442"/>
              <a:gd name="connsiteY0" fmla="*/ 854346 h 854346"/>
              <a:gd name="connsiteX1" fmla="*/ 407194 w 1699442"/>
              <a:gd name="connsiteY1" fmla="*/ 854346 h 854346"/>
              <a:gd name="connsiteX2" fmla="*/ 63811 w 1699442"/>
              <a:gd name="connsiteY2" fmla="*/ 854346 h 854346"/>
              <a:gd name="connsiteX3" fmla="*/ 0 w 1699442"/>
              <a:gd name="connsiteY3" fmla="*/ 854346 h 854346"/>
              <a:gd name="connsiteX4" fmla="*/ 0 w 1699442"/>
              <a:gd name="connsiteY4" fmla="*/ 790535 h 854346"/>
              <a:gd name="connsiteX5" fmla="*/ 0 w 1699442"/>
              <a:gd name="connsiteY5" fmla="*/ 516033 h 854346"/>
              <a:gd name="connsiteX6" fmla="*/ 0 w 1699442"/>
              <a:gd name="connsiteY6" fmla="*/ 63811 h 854346"/>
              <a:gd name="connsiteX7" fmla="*/ 63811 w 1699442"/>
              <a:gd name="connsiteY7" fmla="*/ 0 h 854346"/>
              <a:gd name="connsiteX8" fmla="*/ 1292248 w 1699442"/>
              <a:gd name="connsiteY8" fmla="*/ 0 h 854346"/>
              <a:gd name="connsiteX9" fmla="*/ 1635631 w 1699442"/>
              <a:gd name="connsiteY9" fmla="*/ 0 h 854346"/>
              <a:gd name="connsiteX10" fmla="*/ 1699442 w 1699442"/>
              <a:gd name="connsiteY10" fmla="*/ 0 h 854346"/>
              <a:gd name="connsiteX11" fmla="*/ 1699442 w 1699442"/>
              <a:gd name="connsiteY11" fmla="*/ 63811 h 854346"/>
              <a:gd name="connsiteX12" fmla="*/ 1699442 w 1699442"/>
              <a:gd name="connsiteY12" fmla="*/ 338313 h 854346"/>
              <a:gd name="connsiteX0" fmla="*/ 407194 w 1699442"/>
              <a:gd name="connsiteY0" fmla="*/ 854346 h 854346"/>
              <a:gd name="connsiteX1" fmla="*/ 63811 w 1699442"/>
              <a:gd name="connsiteY1" fmla="*/ 854346 h 854346"/>
              <a:gd name="connsiteX2" fmla="*/ 0 w 1699442"/>
              <a:gd name="connsiteY2" fmla="*/ 854346 h 854346"/>
              <a:gd name="connsiteX3" fmla="*/ 0 w 1699442"/>
              <a:gd name="connsiteY3" fmla="*/ 790535 h 854346"/>
              <a:gd name="connsiteX4" fmla="*/ 0 w 1699442"/>
              <a:gd name="connsiteY4" fmla="*/ 516033 h 854346"/>
              <a:gd name="connsiteX5" fmla="*/ 0 w 1699442"/>
              <a:gd name="connsiteY5" fmla="*/ 63811 h 854346"/>
              <a:gd name="connsiteX6" fmla="*/ 63811 w 1699442"/>
              <a:gd name="connsiteY6" fmla="*/ 0 h 854346"/>
              <a:gd name="connsiteX7" fmla="*/ 1292248 w 1699442"/>
              <a:gd name="connsiteY7" fmla="*/ 0 h 854346"/>
              <a:gd name="connsiteX8" fmla="*/ 1635631 w 1699442"/>
              <a:gd name="connsiteY8" fmla="*/ 0 h 854346"/>
              <a:gd name="connsiteX9" fmla="*/ 1699442 w 1699442"/>
              <a:gd name="connsiteY9" fmla="*/ 0 h 854346"/>
              <a:gd name="connsiteX10" fmla="*/ 1699442 w 1699442"/>
              <a:gd name="connsiteY10" fmla="*/ 63811 h 854346"/>
              <a:gd name="connsiteX11" fmla="*/ 1699442 w 1699442"/>
              <a:gd name="connsiteY11" fmla="*/ 338313 h 854346"/>
              <a:gd name="connsiteX0" fmla="*/ 63811 w 1699442"/>
              <a:gd name="connsiteY0" fmla="*/ 854346 h 854346"/>
              <a:gd name="connsiteX1" fmla="*/ 0 w 1699442"/>
              <a:gd name="connsiteY1" fmla="*/ 854346 h 854346"/>
              <a:gd name="connsiteX2" fmla="*/ 0 w 1699442"/>
              <a:gd name="connsiteY2" fmla="*/ 790535 h 854346"/>
              <a:gd name="connsiteX3" fmla="*/ 0 w 1699442"/>
              <a:gd name="connsiteY3" fmla="*/ 516033 h 854346"/>
              <a:gd name="connsiteX4" fmla="*/ 0 w 1699442"/>
              <a:gd name="connsiteY4" fmla="*/ 63811 h 854346"/>
              <a:gd name="connsiteX5" fmla="*/ 63811 w 1699442"/>
              <a:gd name="connsiteY5" fmla="*/ 0 h 854346"/>
              <a:gd name="connsiteX6" fmla="*/ 1292248 w 1699442"/>
              <a:gd name="connsiteY6" fmla="*/ 0 h 854346"/>
              <a:gd name="connsiteX7" fmla="*/ 1635631 w 1699442"/>
              <a:gd name="connsiteY7" fmla="*/ 0 h 854346"/>
              <a:gd name="connsiteX8" fmla="*/ 1699442 w 1699442"/>
              <a:gd name="connsiteY8" fmla="*/ 0 h 854346"/>
              <a:gd name="connsiteX9" fmla="*/ 1699442 w 1699442"/>
              <a:gd name="connsiteY9" fmla="*/ 63811 h 854346"/>
              <a:gd name="connsiteX10" fmla="*/ 1699442 w 1699442"/>
              <a:gd name="connsiteY10" fmla="*/ 338313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  <a:gd name="connsiteX8" fmla="*/ 1699442 w 1699442"/>
              <a:gd name="connsiteY8" fmla="*/ 63811 h 854346"/>
              <a:gd name="connsiteX9" fmla="*/ 1699442 w 1699442"/>
              <a:gd name="connsiteY9" fmla="*/ 338313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  <a:gd name="connsiteX8" fmla="*/ 1699442 w 1699442"/>
              <a:gd name="connsiteY8" fmla="*/ 63811 h 854346"/>
              <a:gd name="connsiteX0" fmla="*/ 0 w 1699442"/>
              <a:gd name="connsiteY0" fmla="*/ 854346 h 854346"/>
              <a:gd name="connsiteX1" fmla="*/ 0 w 1699442"/>
              <a:gd name="connsiteY1" fmla="*/ 790535 h 854346"/>
              <a:gd name="connsiteX2" fmla="*/ 0 w 1699442"/>
              <a:gd name="connsiteY2" fmla="*/ 516033 h 854346"/>
              <a:gd name="connsiteX3" fmla="*/ 0 w 1699442"/>
              <a:gd name="connsiteY3" fmla="*/ 63811 h 854346"/>
              <a:gd name="connsiteX4" fmla="*/ 63811 w 1699442"/>
              <a:gd name="connsiteY4" fmla="*/ 0 h 854346"/>
              <a:gd name="connsiteX5" fmla="*/ 1292248 w 1699442"/>
              <a:gd name="connsiteY5" fmla="*/ 0 h 854346"/>
              <a:gd name="connsiteX6" fmla="*/ 1635631 w 1699442"/>
              <a:gd name="connsiteY6" fmla="*/ 0 h 854346"/>
              <a:gd name="connsiteX7" fmla="*/ 1699442 w 1699442"/>
              <a:gd name="connsiteY7" fmla="*/ 0 h 8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9442" h="854346">
                <a:moveTo>
                  <a:pt x="0" y="854346"/>
                </a:moveTo>
                <a:lnTo>
                  <a:pt x="0" y="790535"/>
                </a:lnTo>
                <a:lnTo>
                  <a:pt x="0" y="516033"/>
                </a:lnTo>
                <a:lnTo>
                  <a:pt x="0" y="63811"/>
                </a:lnTo>
                <a:cubicBezTo>
                  <a:pt x="0" y="28569"/>
                  <a:pt x="28569" y="0"/>
                  <a:pt x="63811" y="0"/>
                </a:cubicBezTo>
                <a:lnTo>
                  <a:pt x="1292248" y="0"/>
                </a:lnTo>
                <a:lnTo>
                  <a:pt x="1635631" y="0"/>
                </a:lnTo>
                <a:lnTo>
                  <a:pt x="1699442" y="0"/>
                </a:lnTo>
              </a:path>
            </a:pathLst>
          </a:custGeom>
          <a:ln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085288D6-14C9-A594-46CC-9C1B841C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>
                <a:latin typeface="+mj-lt"/>
              </a:rPr>
              <a:t>Azure &amp; GitHub: Better Together</a:t>
            </a:r>
          </a:p>
        </p:txBody>
      </p:sp>
      <p:sp>
        <p:nvSpPr>
          <p:cNvPr id="5241" name="TextBox 5240">
            <a:extLst>
              <a:ext uri="{FF2B5EF4-FFF2-40B4-BE49-F238E27FC236}">
                <a16:creationId xmlns:a16="http://schemas.microsoft.com/office/drawing/2014/main" id="{4ED5A950-9044-0983-BCCA-D459C4249324}"/>
              </a:ext>
            </a:extLst>
          </p:cNvPr>
          <p:cNvSpPr txBox="1">
            <a:spLocks/>
          </p:cNvSpPr>
          <p:nvPr/>
        </p:nvSpPr>
        <p:spPr>
          <a:xfrm>
            <a:off x="4334256" y="1906391"/>
            <a:ext cx="3523488" cy="2886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213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Boost developer productivity</a:t>
            </a:r>
          </a:p>
        </p:txBody>
      </p:sp>
      <p:sp>
        <p:nvSpPr>
          <p:cNvPr id="18" name="Rectangle 17" descr="A arrow showing a connection from Manage effectively towards Boost developer productivity">
            <a:extLst>
              <a:ext uri="{FF2B5EF4-FFF2-40B4-BE49-F238E27FC236}">
                <a16:creationId xmlns:a16="http://schemas.microsoft.com/office/drawing/2014/main" id="{85BC3FBB-B7C9-A388-2804-4E99A01F5C14}"/>
              </a:ext>
            </a:extLst>
          </p:cNvPr>
          <p:cNvSpPr/>
          <p:nvPr/>
        </p:nvSpPr>
        <p:spPr>
          <a:xfrm>
            <a:off x="3431949" y="2642294"/>
            <a:ext cx="146181" cy="72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242" name="Google Shape;5160;p254">
            <a:extLst>
              <a:ext uri="{FF2B5EF4-FFF2-40B4-BE49-F238E27FC236}">
                <a16:creationId xmlns:a16="http://schemas.microsoft.com/office/drawing/2014/main" id="{A37E0D9F-D518-B5CD-EB75-E837225C9B08}"/>
              </a:ext>
            </a:extLst>
          </p:cNvPr>
          <p:cNvSpPr>
            <a:spLocks/>
          </p:cNvSpPr>
          <p:nvPr/>
        </p:nvSpPr>
        <p:spPr>
          <a:xfrm>
            <a:off x="3710572" y="2439910"/>
            <a:ext cx="20851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Most loved development environments</a:t>
            </a:r>
          </a:p>
        </p:txBody>
      </p:sp>
      <p:grpSp>
        <p:nvGrpSpPr>
          <p:cNvPr id="17" name="Group 16" descr="Plus sign">
            <a:extLst>
              <a:ext uri="{FF2B5EF4-FFF2-40B4-BE49-F238E27FC236}">
                <a16:creationId xmlns:a16="http://schemas.microsoft.com/office/drawing/2014/main" id="{FBD4588E-43DB-D372-6766-5E1111CFE222}"/>
              </a:ext>
            </a:extLst>
          </p:cNvPr>
          <p:cNvGrpSpPr/>
          <p:nvPr/>
        </p:nvGrpSpPr>
        <p:grpSpPr>
          <a:xfrm>
            <a:off x="5876923" y="2405499"/>
            <a:ext cx="438152" cy="438153"/>
            <a:chOff x="5876923" y="2405499"/>
            <a:chExt cx="438152" cy="438153"/>
          </a:xfrm>
        </p:grpSpPr>
        <p:sp>
          <p:nvSpPr>
            <p:cNvPr id="5246" name="Google Shape;489;p34">
              <a:extLst>
                <a:ext uri="{FF2B5EF4-FFF2-40B4-BE49-F238E27FC236}">
                  <a16:creationId xmlns:a16="http://schemas.microsoft.com/office/drawing/2014/main" id="{A6DB9E49-1F70-20FA-68FE-29E90FC69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876923" y="2405499"/>
              <a:ext cx="438152" cy="43815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grpSp>
          <p:nvGrpSpPr>
            <p:cNvPr id="5294" name="Group 5293">
              <a:extLst>
                <a:ext uri="{FF2B5EF4-FFF2-40B4-BE49-F238E27FC236}">
                  <a16:creationId xmlns:a16="http://schemas.microsoft.com/office/drawing/2014/main" id="{C17223B3-2B31-EE6C-91B9-A60CD5705F96}"/>
                </a:ext>
              </a:extLst>
            </p:cNvPr>
            <p:cNvGrpSpPr>
              <a:grpSpLocks/>
            </p:cNvGrpSpPr>
            <p:nvPr/>
          </p:nvGrpSpPr>
          <p:grpSpPr>
            <a:xfrm>
              <a:off x="5933853" y="2462399"/>
              <a:ext cx="324291" cy="324354"/>
              <a:chOff x="3336213" y="3880728"/>
              <a:chExt cx="324291" cy="325205"/>
            </a:xfrm>
          </p:grpSpPr>
          <p:sp>
            <p:nvSpPr>
              <p:cNvPr id="5295" name="Google Shape;490;p34">
                <a:extLst>
                  <a:ext uri="{FF2B5EF4-FFF2-40B4-BE49-F238E27FC236}">
                    <a16:creationId xmlns:a16="http://schemas.microsoft.com/office/drawing/2014/main" id="{9871F176-6078-BA45-56D4-E8D6F8AB3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6213" y="3880728"/>
                <a:ext cx="324291" cy="32520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6860"/>
                </a:scheme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Calibri"/>
                  <a:cs typeface="+mn-cs"/>
                  <a:sym typeface="Calibri"/>
                </a:endParaRPr>
              </a:p>
            </p:txBody>
          </p:sp>
          <p:sp>
            <p:nvSpPr>
              <p:cNvPr id="5296" name="Freeform: Shape 5295">
                <a:extLst>
                  <a:ext uri="{FF2B5EF4-FFF2-40B4-BE49-F238E27FC236}">
                    <a16:creationId xmlns:a16="http://schemas.microsoft.com/office/drawing/2014/main" id="{79E953FF-0501-754C-A4D3-96929A7F3C9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08174" y="3953145"/>
                <a:ext cx="180370" cy="180370"/>
              </a:xfrm>
              <a:custGeom>
                <a:avLst/>
                <a:gdLst>
                  <a:gd name="connsiteX0" fmla="*/ 118976 w 237952"/>
                  <a:gd name="connsiteY0" fmla="*/ 0 h 237952"/>
                  <a:gd name="connsiteX1" fmla="*/ 145988 w 237952"/>
                  <a:gd name="connsiteY1" fmla="*/ 27012 h 237952"/>
                  <a:gd name="connsiteX2" fmla="*/ 145988 w 237952"/>
                  <a:gd name="connsiteY2" fmla="*/ 91964 h 237952"/>
                  <a:gd name="connsiteX3" fmla="*/ 210940 w 237952"/>
                  <a:gd name="connsiteY3" fmla="*/ 91964 h 237952"/>
                  <a:gd name="connsiteX4" fmla="*/ 237952 w 237952"/>
                  <a:gd name="connsiteY4" fmla="*/ 118976 h 237952"/>
                  <a:gd name="connsiteX5" fmla="*/ 210940 w 237952"/>
                  <a:gd name="connsiteY5" fmla="*/ 145988 h 237952"/>
                  <a:gd name="connsiteX6" fmla="*/ 145988 w 237952"/>
                  <a:gd name="connsiteY6" fmla="*/ 145988 h 237952"/>
                  <a:gd name="connsiteX7" fmla="*/ 145988 w 237952"/>
                  <a:gd name="connsiteY7" fmla="*/ 210940 h 237952"/>
                  <a:gd name="connsiteX8" fmla="*/ 118976 w 237952"/>
                  <a:gd name="connsiteY8" fmla="*/ 237952 h 237952"/>
                  <a:gd name="connsiteX9" fmla="*/ 91964 w 237952"/>
                  <a:gd name="connsiteY9" fmla="*/ 210940 h 237952"/>
                  <a:gd name="connsiteX10" fmla="*/ 91964 w 237952"/>
                  <a:gd name="connsiteY10" fmla="*/ 145988 h 237952"/>
                  <a:gd name="connsiteX11" fmla="*/ 27012 w 237952"/>
                  <a:gd name="connsiteY11" fmla="*/ 145988 h 237952"/>
                  <a:gd name="connsiteX12" fmla="*/ 0 w 237952"/>
                  <a:gd name="connsiteY12" fmla="*/ 118976 h 237952"/>
                  <a:gd name="connsiteX13" fmla="*/ 27012 w 237952"/>
                  <a:gd name="connsiteY13" fmla="*/ 91964 h 237952"/>
                  <a:gd name="connsiteX14" fmla="*/ 91964 w 237952"/>
                  <a:gd name="connsiteY14" fmla="*/ 91964 h 237952"/>
                  <a:gd name="connsiteX15" fmla="*/ 91964 w 237952"/>
                  <a:gd name="connsiteY15" fmla="*/ 27012 h 237952"/>
                  <a:gd name="connsiteX16" fmla="*/ 118976 w 237952"/>
                  <a:gd name="connsiteY16" fmla="*/ 0 h 23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52" h="237952">
                    <a:moveTo>
                      <a:pt x="118976" y="0"/>
                    </a:moveTo>
                    <a:cubicBezTo>
                      <a:pt x="133894" y="0"/>
                      <a:pt x="145988" y="12094"/>
                      <a:pt x="145988" y="27012"/>
                    </a:cubicBezTo>
                    <a:lnTo>
                      <a:pt x="145988" y="91964"/>
                    </a:lnTo>
                    <a:lnTo>
                      <a:pt x="210940" y="91964"/>
                    </a:lnTo>
                    <a:cubicBezTo>
                      <a:pt x="225858" y="91964"/>
                      <a:pt x="237952" y="104058"/>
                      <a:pt x="237952" y="118976"/>
                    </a:cubicBezTo>
                    <a:cubicBezTo>
                      <a:pt x="237952" y="133894"/>
                      <a:pt x="225858" y="145988"/>
                      <a:pt x="210940" y="145988"/>
                    </a:cubicBezTo>
                    <a:lnTo>
                      <a:pt x="145988" y="145988"/>
                    </a:lnTo>
                    <a:lnTo>
                      <a:pt x="145988" y="210940"/>
                    </a:lnTo>
                    <a:cubicBezTo>
                      <a:pt x="145988" y="225858"/>
                      <a:pt x="133894" y="237952"/>
                      <a:pt x="118976" y="237952"/>
                    </a:cubicBezTo>
                    <a:cubicBezTo>
                      <a:pt x="104058" y="237952"/>
                      <a:pt x="91964" y="225858"/>
                      <a:pt x="91964" y="210940"/>
                    </a:cubicBezTo>
                    <a:lnTo>
                      <a:pt x="91964" y="145988"/>
                    </a:lnTo>
                    <a:lnTo>
                      <a:pt x="27012" y="145988"/>
                    </a:lnTo>
                    <a:cubicBezTo>
                      <a:pt x="12094" y="145988"/>
                      <a:pt x="0" y="133894"/>
                      <a:pt x="0" y="118976"/>
                    </a:cubicBezTo>
                    <a:cubicBezTo>
                      <a:pt x="0" y="104058"/>
                      <a:pt x="12094" y="91964"/>
                      <a:pt x="27012" y="91964"/>
                    </a:cubicBezTo>
                    <a:lnTo>
                      <a:pt x="91964" y="91964"/>
                    </a:lnTo>
                    <a:lnTo>
                      <a:pt x="91964" y="27012"/>
                    </a:lnTo>
                    <a:cubicBezTo>
                      <a:pt x="91964" y="12094"/>
                      <a:pt x="104058" y="0"/>
                      <a:pt x="118976" y="0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marL="275160" marR="0" lvl="0" indent="-27516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43" name="Google Shape;5160;p254">
            <a:extLst>
              <a:ext uri="{FF2B5EF4-FFF2-40B4-BE49-F238E27FC236}">
                <a16:creationId xmlns:a16="http://schemas.microsoft.com/office/drawing/2014/main" id="{B56A036F-2F00-1D5B-3B6A-CCC392BC2161}"/>
              </a:ext>
            </a:extLst>
          </p:cNvPr>
          <p:cNvSpPr>
            <a:spLocks/>
          </p:cNvSpPr>
          <p:nvPr/>
        </p:nvSpPr>
        <p:spPr>
          <a:xfrm>
            <a:off x="6396238" y="2439910"/>
            <a:ext cx="20851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AI powered</a:t>
            </a:r>
            <a:b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</a:b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pair programming </a:t>
            </a:r>
          </a:p>
        </p:txBody>
      </p:sp>
      <p:sp>
        <p:nvSpPr>
          <p:cNvPr id="20" name="Rectangle 19" descr="A arrow showing a connection from Boost developer productivity towards Streamline deployment&#10;">
            <a:extLst>
              <a:ext uri="{FF2B5EF4-FFF2-40B4-BE49-F238E27FC236}">
                <a16:creationId xmlns:a16="http://schemas.microsoft.com/office/drawing/2014/main" id="{678B8EF7-EE6C-ABF6-3A7E-5F58BDD090CC}"/>
              </a:ext>
            </a:extLst>
          </p:cNvPr>
          <p:cNvSpPr/>
          <p:nvPr/>
        </p:nvSpPr>
        <p:spPr>
          <a:xfrm>
            <a:off x="8613409" y="2642294"/>
            <a:ext cx="146181" cy="72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220" name="TextBox 5219">
            <a:extLst>
              <a:ext uri="{FF2B5EF4-FFF2-40B4-BE49-F238E27FC236}">
                <a16:creationId xmlns:a16="http://schemas.microsoft.com/office/drawing/2014/main" id="{B016AD31-FC2C-93E0-6E84-73EA3E9EC669}"/>
              </a:ext>
            </a:extLst>
          </p:cNvPr>
          <p:cNvSpPr txBox="1">
            <a:spLocks/>
          </p:cNvSpPr>
          <p:nvPr/>
        </p:nvSpPr>
        <p:spPr>
          <a:xfrm>
            <a:off x="1736616" y="3312993"/>
            <a:ext cx="3523488" cy="289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213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Manage effectively</a:t>
            </a:r>
          </a:p>
        </p:txBody>
      </p:sp>
      <p:sp>
        <p:nvSpPr>
          <p:cNvPr id="5221" name="Google Shape;5160;p254">
            <a:extLst>
              <a:ext uri="{FF2B5EF4-FFF2-40B4-BE49-F238E27FC236}">
                <a16:creationId xmlns:a16="http://schemas.microsoft.com/office/drawing/2014/main" id="{ED5F57F4-50E6-6DD9-76FA-9AA64B74140D}"/>
              </a:ext>
            </a:extLst>
          </p:cNvPr>
          <p:cNvSpPr>
            <a:spLocks/>
          </p:cNvSpPr>
          <p:nvPr/>
        </p:nvSpPr>
        <p:spPr>
          <a:xfrm>
            <a:off x="1112932" y="3844734"/>
            <a:ext cx="20851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Unified cloud </a:t>
            </a:r>
            <a:b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</a:b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management</a:t>
            </a:r>
          </a:p>
        </p:txBody>
      </p:sp>
      <p:grpSp>
        <p:nvGrpSpPr>
          <p:cNvPr id="15" name="Group 14" descr="Plus sign">
            <a:extLst>
              <a:ext uri="{FF2B5EF4-FFF2-40B4-BE49-F238E27FC236}">
                <a16:creationId xmlns:a16="http://schemas.microsoft.com/office/drawing/2014/main" id="{AD74D7BB-F421-F446-1ADC-58889AAB5706}"/>
              </a:ext>
            </a:extLst>
          </p:cNvPr>
          <p:cNvGrpSpPr/>
          <p:nvPr/>
        </p:nvGrpSpPr>
        <p:grpSpPr>
          <a:xfrm>
            <a:off x="3279283" y="3809749"/>
            <a:ext cx="438152" cy="439302"/>
            <a:chOff x="3279283" y="3809749"/>
            <a:chExt cx="438152" cy="439302"/>
          </a:xfrm>
        </p:grpSpPr>
        <p:sp>
          <p:nvSpPr>
            <p:cNvPr id="5225" name="Google Shape;489;p34">
              <a:extLst>
                <a:ext uri="{FF2B5EF4-FFF2-40B4-BE49-F238E27FC236}">
                  <a16:creationId xmlns:a16="http://schemas.microsoft.com/office/drawing/2014/main" id="{AB922583-7EA7-34C1-AC69-1199CFAF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3279283" y="3809749"/>
              <a:ext cx="438152" cy="43930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grpSp>
          <p:nvGrpSpPr>
            <p:cNvPr id="5290" name="Group 5289">
              <a:extLst>
                <a:ext uri="{FF2B5EF4-FFF2-40B4-BE49-F238E27FC236}">
                  <a16:creationId xmlns:a16="http://schemas.microsoft.com/office/drawing/2014/main" id="{EE1DC018-ABFD-39F1-2F15-DA9ED69A8041}"/>
                </a:ext>
              </a:extLst>
            </p:cNvPr>
            <p:cNvGrpSpPr/>
            <p:nvPr/>
          </p:nvGrpSpPr>
          <p:grpSpPr>
            <a:xfrm>
              <a:off x="3336214" y="3866798"/>
              <a:ext cx="324291" cy="325205"/>
              <a:chOff x="3336213" y="3880728"/>
              <a:chExt cx="324291" cy="325205"/>
            </a:xfrm>
          </p:grpSpPr>
          <p:sp>
            <p:nvSpPr>
              <p:cNvPr id="5226" name="Google Shape;490;p34">
                <a:extLst>
                  <a:ext uri="{FF2B5EF4-FFF2-40B4-BE49-F238E27FC236}">
                    <a16:creationId xmlns:a16="http://schemas.microsoft.com/office/drawing/2014/main" id="{4A021D21-5694-3E9A-19A5-116CE954E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6213" y="3880728"/>
                <a:ext cx="324291" cy="32520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6860"/>
                </a:scheme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Calibri"/>
                  <a:cs typeface="+mn-cs"/>
                  <a:sym typeface="Calibri"/>
                </a:endParaRPr>
              </a:p>
            </p:txBody>
          </p:sp>
          <p:sp>
            <p:nvSpPr>
              <p:cNvPr id="5289" name="Freeform: Shape 5288">
                <a:extLst>
                  <a:ext uri="{FF2B5EF4-FFF2-40B4-BE49-F238E27FC236}">
                    <a16:creationId xmlns:a16="http://schemas.microsoft.com/office/drawing/2014/main" id="{711C3EF1-E2AD-562D-12A4-BBB6AEBCC540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08174" y="3953145"/>
                <a:ext cx="180370" cy="180370"/>
              </a:xfrm>
              <a:custGeom>
                <a:avLst/>
                <a:gdLst>
                  <a:gd name="connsiteX0" fmla="*/ 118976 w 237952"/>
                  <a:gd name="connsiteY0" fmla="*/ 0 h 237952"/>
                  <a:gd name="connsiteX1" fmla="*/ 145988 w 237952"/>
                  <a:gd name="connsiteY1" fmla="*/ 27012 h 237952"/>
                  <a:gd name="connsiteX2" fmla="*/ 145988 w 237952"/>
                  <a:gd name="connsiteY2" fmla="*/ 91964 h 237952"/>
                  <a:gd name="connsiteX3" fmla="*/ 210940 w 237952"/>
                  <a:gd name="connsiteY3" fmla="*/ 91964 h 237952"/>
                  <a:gd name="connsiteX4" fmla="*/ 237952 w 237952"/>
                  <a:gd name="connsiteY4" fmla="*/ 118976 h 237952"/>
                  <a:gd name="connsiteX5" fmla="*/ 210940 w 237952"/>
                  <a:gd name="connsiteY5" fmla="*/ 145988 h 237952"/>
                  <a:gd name="connsiteX6" fmla="*/ 145988 w 237952"/>
                  <a:gd name="connsiteY6" fmla="*/ 145988 h 237952"/>
                  <a:gd name="connsiteX7" fmla="*/ 145988 w 237952"/>
                  <a:gd name="connsiteY7" fmla="*/ 210940 h 237952"/>
                  <a:gd name="connsiteX8" fmla="*/ 118976 w 237952"/>
                  <a:gd name="connsiteY8" fmla="*/ 237952 h 237952"/>
                  <a:gd name="connsiteX9" fmla="*/ 91964 w 237952"/>
                  <a:gd name="connsiteY9" fmla="*/ 210940 h 237952"/>
                  <a:gd name="connsiteX10" fmla="*/ 91964 w 237952"/>
                  <a:gd name="connsiteY10" fmla="*/ 145988 h 237952"/>
                  <a:gd name="connsiteX11" fmla="*/ 27012 w 237952"/>
                  <a:gd name="connsiteY11" fmla="*/ 145988 h 237952"/>
                  <a:gd name="connsiteX12" fmla="*/ 0 w 237952"/>
                  <a:gd name="connsiteY12" fmla="*/ 118976 h 237952"/>
                  <a:gd name="connsiteX13" fmla="*/ 27012 w 237952"/>
                  <a:gd name="connsiteY13" fmla="*/ 91964 h 237952"/>
                  <a:gd name="connsiteX14" fmla="*/ 91964 w 237952"/>
                  <a:gd name="connsiteY14" fmla="*/ 91964 h 237952"/>
                  <a:gd name="connsiteX15" fmla="*/ 91964 w 237952"/>
                  <a:gd name="connsiteY15" fmla="*/ 27012 h 237952"/>
                  <a:gd name="connsiteX16" fmla="*/ 118976 w 237952"/>
                  <a:gd name="connsiteY16" fmla="*/ 0 h 23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52" h="237952">
                    <a:moveTo>
                      <a:pt x="118976" y="0"/>
                    </a:moveTo>
                    <a:cubicBezTo>
                      <a:pt x="133894" y="0"/>
                      <a:pt x="145988" y="12094"/>
                      <a:pt x="145988" y="27012"/>
                    </a:cubicBezTo>
                    <a:lnTo>
                      <a:pt x="145988" y="91964"/>
                    </a:lnTo>
                    <a:lnTo>
                      <a:pt x="210940" y="91964"/>
                    </a:lnTo>
                    <a:cubicBezTo>
                      <a:pt x="225858" y="91964"/>
                      <a:pt x="237952" y="104058"/>
                      <a:pt x="237952" y="118976"/>
                    </a:cubicBezTo>
                    <a:cubicBezTo>
                      <a:pt x="237952" y="133894"/>
                      <a:pt x="225858" y="145988"/>
                      <a:pt x="210940" y="145988"/>
                    </a:cubicBezTo>
                    <a:lnTo>
                      <a:pt x="145988" y="145988"/>
                    </a:lnTo>
                    <a:lnTo>
                      <a:pt x="145988" y="210940"/>
                    </a:lnTo>
                    <a:cubicBezTo>
                      <a:pt x="145988" y="225858"/>
                      <a:pt x="133894" y="237952"/>
                      <a:pt x="118976" y="237952"/>
                    </a:cubicBezTo>
                    <a:cubicBezTo>
                      <a:pt x="104058" y="237952"/>
                      <a:pt x="91964" y="225858"/>
                      <a:pt x="91964" y="210940"/>
                    </a:cubicBezTo>
                    <a:lnTo>
                      <a:pt x="91964" y="145988"/>
                    </a:lnTo>
                    <a:lnTo>
                      <a:pt x="27012" y="145988"/>
                    </a:lnTo>
                    <a:cubicBezTo>
                      <a:pt x="12094" y="145988"/>
                      <a:pt x="0" y="133894"/>
                      <a:pt x="0" y="118976"/>
                    </a:cubicBezTo>
                    <a:cubicBezTo>
                      <a:pt x="0" y="104058"/>
                      <a:pt x="12094" y="91964"/>
                      <a:pt x="27012" y="91964"/>
                    </a:cubicBezTo>
                    <a:lnTo>
                      <a:pt x="91964" y="91964"/>
                    </a:lnTo>
                    <a:lnTo>
                      <a:pt x="91964" y="27012"/>
                    </a:lnTo>
                    <a:cubicBezTo>
                      <a:pt x="91964" y="12094"/>
                      <a:pt x="104058" y="0"/>
                      <a:pt x="118976" y="0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marL="275160" marR="0" lvl="0" indent="-27516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22" name="Google Shape;5160;p254">
            <a:extLst>
              <a:ext uri="{FF2B5EF4-FFF2-40B4-BE49-F238E27FC236}">
                <a16:creationId xmlns:a16="http://schemas.microsoft.com/office/drawing/2014/main" id="{E5FB3457-D87D-B072-4CB7-E698BF0FB9F7}"/>
              </a:ext>
            </a:extLst>
          </p:cNvPr>
          <p:cNvSpPr>
            <a:spLocks/>
          </p:cNvSpPr>
          <p:nvPr/>
        </p:nvSpPr>
        <p:spPr>
          <a:xfrm>
            <a:off x="3798598" y="3844734"/>
            <a:ext cx="20851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DevOps platform </a:t>
            </a:r>
            <a:b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</a:b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and AI tools</a:t>
            </a:r>
          </a:p>
        </p:txBody>
      </p:sp>
      <p:sp>
        <p:nvSpPr>
          <p:cNvPr id="5250" name="TextBox 5249">
            <a:extLst>
              <a:ext uri="{FF2B5EF4-FFF2-40B4-BE49-F238E27FC236}">
                <a16:creationId xmlns:a16="http://schemas.microsoft.com/office/drawing/2014/main" id="{C05D221F-FB84-BD7C-7E74-F08927C0B101}"/>
              </a:ext>
            </a:extLst>
          </p:cNvPr>
          <p:cNvSpPr txBox="1">
            <a:spLocks/>
          </p:cNvSpPr>
          <p:nvPr/>
        </p:nvSpPr>
        <p:spPr>
          <a:xfrm>
            <a:off x="6931895" y="3312993"/>
            <a:ext cx="3523488" cy="289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213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Streamline deployment</a:t>
            </a:r>
          </a:p>
        </p:txBody>
      </p:sp>
      <p:sp>
        <p:nvSpPr>
          <p:cNvPr id="5251" name="Google Shape;5160;p254">
            <a:extLst>
              <a:ext uri="{FF2B5EF4-FFF2-40B4-BE49-F238E27FC236}">
                <a16:creationId xmlns:a16="http://schemas.microsoft.com/office/drawing/2014/main" id="{72848763-A7A2-0D32-D557-FBF31FAF4E35}"/>
              </a:ext>
            </a:extLst>
          </p:cNvPr>
          <p:cNvSpPr>
            <a:spLocks/>
          </p:cNvSpPr>
          <p:nvPr/>
        </p:nvSpPr>
        <p:spPr>
          <a:xfrm>
            <a:off x="6308212" y="3833008"/>
            <a:ext cx="20851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Enterprise-grade </a:t>
            </a:r>
            <a:b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</a:b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app platform</a:t>
            </a:r>
          </a:p>
        </p:txBody>
      </p:sp>
      <p:grpSp>
        <p:nvGrpSpPr>
          <p:cNvPr id="14" name="Group 13" descr="Plus sign">
            <a:extLst>
              <a:ext uri="{FF2B5EF4-FFF2-40B4-BE49-F238E27FC236}">
                <a16:creationId xmlns:a16="http://schemas.microsoft.com/office/drawing/2014/main" id="{83B0A5E3-BB80-3C98-1C5D-5D674FC8C09B}"/>
              </a:ext>
            </a:extLst>
          </p:cNvPr>
          <p:cNvGrpSpPr/>
          <p:nvPr/>
        </p:nvGrpSpPr>
        <p:grpSpPr>
          <a:xfrm>
            <a:off x="8474563" y="3798023"/>
            <a:ext cx="438152" cy="439302"/>
            <a:chOff x="8474563" y="3798023"/>
            <a:chExt cx="438152" cy="439302"/>
          </a:xfrm>
        </p:grpSpPr>
        <p:sp>
          <p:nvSpPr>
            <p:cNvPr id="5255" name="Google Shape;489;p34">
              <a:extLst>
                <a:ext uri="{FF2B5EF4-FFF2-40B4-BE49-F238E27FC236}">
                  <a16:creationId xmlns:a16="http://schemas.microsoft.com/office/drawing/2014/main" id="{DE3557ED-3C9D-A365-07F9-3F1FF507B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474563" y="3798023"/>
              <a:ext cx="438152" cy="43930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grpSp>
          <p:nvGrpSpPr>
            <p:cNvPr id="5291" name="Group 5290">
              <a:extLst>
                <a:ext uri="{FF2B5EF4-FFF2-40B4-BE49-F238E27FC236}">
                  <a16:creationId xmlns:a16="http://schemas.microsoft.com/office/drawing/2014/main" id="{FD8639AD-3D30-5345-1C90-1EA72BD0D2C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>
              <a:grpSpLocks/>
            </p:cNvGrpSpPr>
            <p:nvPr/>
          </p:nvGrpSpPr>
          <p:grpSpPr>
            <a:xfrm>
              <a:off x="8531493" y="3855072"/>
              <a:ext cx="324291" cy="325205"/>
              <a:chOff x="3336213" y="3880728"/>
              <a:chExt cx="324291" cy="325205"/>
            </a:xfrm>
          </p:grpSpPr>
          <p:sp>
            <p:nvSpPr>
              <p:cNvPr id="5292" name="Google Shape;490;p34">
                <a:extLst>
                  <a:ext uri="{FF2B5EF4-FFF2-40B4-BE49-F238E27FC236}">
                    <a16:creationId xmlns:a16="http://schemas.microsoft.com/office/drawing/2014/main" id="{1EBA1689-80D6-EDF6-51E1-D162223B6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6213" y="3880728"/>
                <a:ext cx="324291" cy="32520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6860"/>
                </a:scheme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Calibri"/>
                  <a:cs typeface="+mn-cs"/>
                  <a:sym typeface="Calibri"/>
                </a:endParaRPr>
              </a:p>
            </p:txBody>
          </p:sp>
          <p:sp>
            <p:nvSpPr>
              <p:cNvPr id="5293" name="Freeform: Shape 5292">
                <a:extLst>
                  <a:ext uri="{FF2B5EF4-FFF2-40B4-BE49-F238E27FC236}">
                    <a16:creationId xmlns:a16="http://schemas.microsoft.com/office/drawing/2014/main" id="{02D225FF-A9DE-1C3B-31BC-ED84648311F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08174" y="3953145"/>
                <a:ext cx="180370" cy="180370"/>
              </a:xfrm>
              <a:custGeom>
                <a:avLst/>
                <a:gdLst>
                  <a:gd name="connsiteX0" fmla="*/ 118976 w 237952"/>
                  <a:gd name="connsiteY0" fmla="*/ 0 h 237952"/>
                  <a:gd name="connsiteX1" fmla="*/ 145988 w 237952"/>
                  <a:gd name="connsiteY1" fmla="*/ 27012 h 237952"/>
                  <a:gd name="connsiteX2" fmla="*/ 145988 w 237952"/>
                  <a:gd name="connsiteY2" fmla="*/ 91964 h 237952"/>
                  <a:gd name="connsiteX3" fmla="*/ 210940 w 237952"/>
                  <a:gd name="connsiteY3" fmla="*/ 91964 h 237952"/>
                  <a:gd name="connsiteX4" fmla="*/ 237952 w 237952"/>
                  <a:gd name="connsiteY4" fmla="*/ 118976 h 237952"/>
                  <a:gd name="connsiteX5" fmla="*/ 210940 w 237952"/>
                  <a:gd name="connsiteY5" fmla="*/ 145988 h 237952"/>
                  <a:gd name="connsiteX6" fmla="*/ 145988 w 237952"/>
                  <a:gd name="connsiteY6" fmla="*/ 145988 h 237952"/>
                  <a:gd name="connsiteX7" fmla="*/ 145988 w 237952"/>
                  <a:gd name="connsiteY7" fmla="*/ 210940 h 237952"/>
                  <a:gd name="connsiteX8" fmla="*/ 118976 w 237952"/>
                  <a:gd name="connsiteY8" fmla="*/ 237952 h 237952"/>
                  <a:gd name="connsiteX9" fmla="*/ 91964 w 237952"/>
                  <a:gd name="connsiteY9" fmla="*/ 210940 h 237952"/>
                  <a:gd name="connsiteX10" fmla="*/ 91964 w 237952"/>
                  <a:gd name="connsiteY10" fmla="*/ 145988 h 237952"/>
                  <a:gd name="connsiteX11" fmla="*/ 27012 w 237952"/>
                  <a:gd name="connsiteY11" fmla="*/ 145988 h 237952"/>
                  <a:gd name="connsiteX12" fmla="*/ 0 w 237952"/>
                  <a:gd name="connsiteY12" fmla="*/ 118976 h 237952"/>
                  <a:gd name="connsiteX13" fmla="*/ 27012 w 237952"/>
                  <a:gd name="connsiteY13" fmla="*/ 91964 h 237952"/>
                  <a:gd name="connsiteX14" fmla="*/ 91964 w 237952"/>
                  <a:gd name="connsiteY14" fmla="*/ 91964 h 237952"/>
                  <a:gd name="connsiteX15" fmla="*/ 91964 w 237952"/>
                  <a:gd name="connsiteY15" fmla="*/ 27012 h 237952"/>
                  <a:gd name="connsiteX16" fmla="*/ 118976 w 237952"/>
                  <a:gd name="connsiteY16" fmla="*/ 0 h 23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52" h="237952">
                    <a:moveTo>
                      <a:pt x="118976" y="0"/>
                    </a:moveTo>
                    <a:cubicBezTo>
                      <a:pt x="133894" y="0"/>
                      <a:pt x="145988" y="12094"/>
                      <a:pt x="145988" y="27012"/>
                    </a:cubicBezTo>
                    <a:lnTo>
                      <a:pt x="145988" y="91964"/>
                    </a:lnTo>
                    <a:lnTo>
                      <a:pt x="210940" y="91964"/>
                    </a:lnTo>
                    <a:cubicBezTo>
                      <a:pt x="225858" y="91964"/>
                      <a:pt x="237952" y="104058"/>
                      <a:pt x="237952" y="118976"/>
                    </a:cubicBezTo>
                    <a:cubicBezTo>
                      <a:pt x="237952" y="133894"/>
                      <a:pt x="225858" y="145988"/>
                      <a:pt x="210940" y="145988"/>
                    </a:cubicBezTo>
                    <a:lnTo>
                      <a:pt x="145988" y="145988"/>
                    </a:lnTo>
                    <a:lnTo>
                      <a:pt x="145988" y="210940"/>
                    </a:lnTo>
                    <a:cubicBezTo>
                      <a:pt x="145988" y="225858"/>
                      <a:pt x="133894" y="237952"/>
                      <a:pt x="118976" y="237952"/>
                    </a:cubicBezTo>
                    <a:cubicBezTo>
                      <a:pt x="104058" y="237952"/>
                      <a:pt x="91964" y="225858"/>
                      <a:pt x="91964" y="210940"/>
                    </a:cubicBezTo>
                    <a:lnTo>
                      <a:pt x="91964" y="145988"/>
                    </a:lnTo>
                    <a:lnTo>
                      <a:pt x="27012" y="145988"/>
                    </a:lnTo>
                    <a:cubicBezTo>
                      <a:pt x="12094" y="145988"/>
                      <a:pt x="0" y="133894"/>
                      <a:pt x="0" y="118976"/>
                    </a:cubicBezTo>
                    <a:cubicBezTo>
                      <a:pt x="0" y="104058"/>
                      <a:pt x="12094" y="91964"/>
                      <a:pt x="27012" y="91964"/>
                    </a:cubicBezTo>
                    <a:lnTo>
                      <a:pt x="91964" y="91964"/>
                    </a:lnTo>
                    <a:lnTo>
                      <a:pt x="91964" y="27012"/>
                    </a:lnTo>
                    <a:cubicBezTo>
                      <a:pt x="91964" y="12094"/>
                      <a:pt x="104058" y="0"/>
                      <a:pt x="118976" y="0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marL="275160" marR="0" lvl="0" indent="-27516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52" name="Google Shape;5160;p254">
            <a:extLst>
              <a:ext uri="{FF2B5EF4-FFF2-40B4-BE49-F238E27FC236}">
                <a16:creationId xmlns:a16="http://schemas.microsoft.com/office/drawing/2014/main" id="{4400F74A-88D8-E27D-6942-70C2FB0999D6}"/>
              </a:ext>
            </a:extLst>
          </p:cNvPr>
          <p:cNvSpPr>
            <a:spLocks/>
          </p:cNvSpPr>
          <p:nvPr/>
        </p:nvSpPr>
        <p:spPr>
          <a:xfrm>
            <a:off x="8993878" y="3833008"/>
            <a:ext cx="20851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Enterprise-grade CI/CD automation</a:t>
            </a:r>
          </a:p>
        </p:txBody>
      </p:sp>
      <p:sp>
        <p:nvSpPr>
          <p:cNvPr id="5269" name="TextBox 5268">
            <a:extLst>
              <a:ext uri="{FF2B5EF4-FFF2-40B4-BE49-F238E27FC236}">
                <a16:creationId xmlns:a16="http://schemas.microsoft.com/office/drawing/2014/main" id="{765B2D93-B985-B2AA-85B9-D7160098B973}"/>
              </a:ext>
            </a:extLst>
          </p:cNvPr>
          <p:cNvSpPr txBox="1">
            <a:spLocks/>
          </p:cNvSpPr>
          <p:nvPr/>
        </p:nvSpPr>
        <p:spPr>
          <a:xfrm>
            <a:off x="4334256" y="4723649"/>
            <a:ext cx="3523488" cy="289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213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Secure across the stack</a:t>
            </a:r>
          </a:p>
        </p:txBody>
      </p:sp>
      <p:sp>
        <p:nvSpPr>
          <p:cNvPr id="21" name="Rectangle 20" descr="A arrow showing a connection from Secure across the stack towards Manage effectively&#10;">
            <a:extLst>
              <a:ext uri="{FF2B5EF4-FFF2-40B4-BE49-F238E27FC236}">
                <a16:creationId xmlns:a16="http://schemas.microsoft.com/office/drawing/2014/main" id="{83A58268-29A8-DA5E-20BC-8701DECFCB64}"/>
              </a:ext>
            </a:extLst>
          </p:cNvPr>
          <p:cNvSpPr/>
          <p:nvPr/>
        </p:nvSpPr>
        <p:spPr>
          <a:xfrm>
            <a:off x="3431949" y="5475991"/>
            <a:ext cx="146181" cy="72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270" name="Google Shape;5160;p254">
            <a:extLst>
              <a:ext uri="{FF2B5EF4-FFF2-40B4-BE49-F238E27FC236}">
                <a16:creationId xmlns:a16="http://schemas.microsoft.com/office/drawing/2014/main" id="{C0E0BD26-4405-731E-ABFD-1BB542AF01B0}"/>
              </a:ext>
            </a:extLst>
          </p:cNvPr>
          <p:cNvSpPr>
            <a:spLocks/>
          </p:cNvSpPr>
          <p:nvPr/>
        </p:nvSpPr>
        <p:spPr>
          <a:xfrm>
            <a:off x="3710572" y="5250624"/>
            <a:ext cx="20851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Cloud-native enterprise</a:t>
            </a:r>
            <a:b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</a:b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application protection</a:t>
            </a:r>
          </a:p>
        </p:txBody>
      </p:sp>
      <p:grpSp>
        <p:nvGrpSpPr>
          <p:cNvPr id="16" name="Group 15" descr="Plus sign">
            <a:extLst>
              <a:ext uri="{FF2B5EF4-FFF2-40B4-BE49-F238E27FC236}">
                <a16:creationId xmlns:a16="http://schemas.microsoft.com/office/drawing/2014/main" id="{B6360373-A920-B8DA-566D-7E8CE9DC5F4E}"/>
              </a:ext>
            </a:extLst>
          </p:cNvPr>
          <p:cNvGrpSpPr/>
          <p:nvPr/>
        </p:nvGrpSpPr>
        <p:grpSpPr>
          <a:xfrm>
            <a:off x="5876923" y="5215639"/>
            <a:ext cx="438152" cy="439302"/>
            <a:chOff x="5876923" y="5215639"/>
            <a:chExt cx="438152" cy="439302"/>
          </a:xfrm>
        </p:grpSpPr>
        <p:sp>
          <p:nvSpPr>
            <p:cNvPr id="5274" name="Google Shape;489;p34">
              <a:extLst>
                <a:ext uri="{FF2B5EF4-FFF2-40B4-BE49-F238E27FC236}">
                  <a16:creationId xmlns:a16="http://schemas.microsoft.com/office/drawing/2014/main" id="{BD57822D-FFFC-CE31-93E8-B386B3EC0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876923" y="5215639"/>
              <a:ext cx="438152" cy="43930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grpSp>
          <p:nvGrpSpPr>
            <p:cNvPr id="5297" name="Group 5296">
              <a:extLst>
                <a:ext uri="{FF2B5EF4-FFF2-40B4-BE49-F238E27FC236}">
                  <a16:creationId xmlns:a16="http://schemas.microsoft.com/office/drawing/2014/main" id="{B108F946-CE06-B93F-CB9E-6DCC3085D80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933853" y="5272688"/>
              <a:ext cx="324291" cy="325205"/>
              <a:chOff x="3336213" y="3880728"/>
              <a:chExt cx="324291" cy="325205"/>
            </a:xfrm>
          </p:grpSpPr>
          <p:sp>
            <p:nvSpPr>
              <p:cNvPr id="5298" name="Google Shape;490;p34">
                <a:extLst>
                  <a:ext uri="{FF2B5EF4-FFF2-40B4-BE49-F238E27FC236}">
                    <a16:creationId xmlns:a16="http://schemas.microsoft.com/office/drawing/2014/main" id="{5729480A-9A19-C56B-FD45-D1BF9D5674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6213" y="3880728"/>
                <a:ext cx="324291" cy="32520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6860"/>
                </a:scheme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Calibri"/>
                  <a:cs typeface="+mn-cs"/>
                  <a:sym typeface="Calibri"/>
                </a:endParaRPr>
              </a:p>
            </p:txBody>
          </p:sp>
          <p:sp>
            <p:nvSpPr>
              <p:cNvPr id="5299" name="Freeform: Shape 5298">
                <a:extLst>
                  <a:ext uri="{FF2B5EF4-FFF2-40B4-BE49-F238E27FC236}">
                    <a16:creationId xmlns:a16="http://schemas.microsoft.com/office/drawing/2014/main" id="{151EEC63-F266-FC39-7C92-75D6784A3933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08174" y="3953145"/>
                <a:ext cx="180370" cy="180370"/>
              </a:xfrm>
              <a:custGeom>
                <a:avLst/>
                <a:gdLst>
                  <a:gd name="connsiteX0" fmla="*/ 118976 w 237952"/>
                  <a:gd name="connsiteY0" fmla="*/ 0 h 237952"/>
                  <a:gd name="connsiteX1" fmla="*/ 145988 w 237952"/>
                  <a:gd name="connsiteY1" fmla="*/ 27012 h 237952"/>
                  <a:gd name="connsiteX2" fmla="*/ 145988 w 237952"/>
                  <a:gd name="connsiteY2" fmla="*/ 91964 h 237952"/>
                  <a:gd name="connsiteX3" fmla="*/ 210940 w 237952"/>
                  <a:gd name="connsiteY3" fmla="*/ 91964 h 237952"/>
                  <a:gd name="connsiteX4" fmla="*/ 237952 w 237952"/>
                  <a:gd name="connsiteY4" fmla="*/ 118976 h 237952"/>
                  <a:gd name="connsiteX5" fmla="*/ 210940 w 237952"/>
                  <a:gd name="connsiteY5" fmla="*/ 145988 h 237952"/>
                  <a:gd name="connsiteX6" fmla="*/ 145988 w 237952"/>
                  <a:gd name="connsiteY6" fmla="*/ 145988 h 237952"/>
                  <a:gd name="connsiteX7" fmla="*/ 145988 w 237952"/>
                  <a:gd name="connsiteY7" fmla="*/ 210940 h 237952"/>
                  <a:gd name="connsiteX8" fmla="*/ 118976 w 237952"/>
                  <a:gd name="connsiteY8" fmla="*/ 237952 h 237952"/>
                  <a:gd name="connsiteX9" fmla="*/ 91964 w 237952"/>
                  <a:gd name="connsiteY9" fmla="*/ 210940 h 237952"/>
                  <a:gd name="connsiteX10" fmla="*/ 91964 w 237952"/>
                  <a:gd name="connsiteY10" fmla="*/ 145988 h 237952"/>
                  <a:gd name="connsiteX11" fmla="*/ 27012 w 237952"/>
                  <a:gd name="connsiteY11" fmla="*/ 145988 h 237952"/>
                  <a:gd name="connsiteX12" fmla="*/ 0 w 237952"/>
                  <a:gd name="connsiteY12" fmla="*/ 118976 h 237952"/>
                  <a:gd name="connsiteX13" fmla="*/ 27012 w 237952"/>
                  <a:gd name="connsiteY13" fmla="*/ 91964 h 237952"/>
                  <a:gd name="connsiteX14" fmla="*/ 91964 w 237952"/>
                  <a:gd name="connsiteY14" fmla="*/ 91964 h 237952"/>
                  <a:gd name="connsiteX15" fmla="*/ 91964 w 237952"/>
                  <a:gd name="connsiteY15" fmla="*/ 27012 h 237952"/>
                  <a:gd name="connsiteX16" fmla="*/ 118976 w 237952"/>
                  <a:gd name="connsiteY16" fmla="*/ 0 h 23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52" h="237952">
                    <a:moveTo>
                      <a:pt x="118976" y="0"/>
                    </a:moveTo>
                    <a:cubicBezTo>
                      <a:pt x="133894" y="0"/>
                      <a:pt x="145988" y="12094"/>
                      <a:pt x="145988" y="27012"/>
                    </a:cubicBezTo>
                    <a:lnTo>
                      <a:pt x="145988" y="91964"/>
                    </a:lnTo>
                    <a:lnTo>
                      <a:pt x="210940" y="91964"/>
                    </a:lnTo>
                    <a:cubicBezTo>
                      <a:pt x="225858" y="91964"/>
                      <a:pt x="237952" y="104058"/>
                      <a:pt x="237952" y="118976"/>
                    </a:cubicBezTo>
                    <a:cubicBezTo>
                      <a:pt x="237952" y="133894"/>
                      <a:pt x="225858" y="145988"/>
                      <a:pt x="210940" y="145988"/>
                    </a:cubicBezTo>
                    <a:lnTo>
                      <a:pt x="145988" y="145988"/>
                    </a:lnTo>
                    <a:lnTo>
                      <a:pt x="145988" y="210940"/>
                    </a:lnTo>
                    <a:cubicBezTo>
                      <a:pt x="145988" y="225858"/>
                      <a:pt x="133894" y="237952"/>
                      <a:pt x="118976" y="237952"/>
                    </a:cubicBezTo>
                    <a:cubicBezTo>
                      <a:pt x="104058" y="237952"/>
                      <a:pt x="91964" y="225858"/>
                      <a:pt x="91964" y="210940"/>
                    </a:cubicBezTo>
                    <a:lnTo>
                      <a:pt x="91964" y="145988"/>
                    </a:lnTo>
                    <a:lnTo>
                      <a:pt x="27012" y="145988"/>
                    </a:lnTo>
                    <a:cubicBezTo>
                      <a:pt x="12094" y="145988"/>
                      <a:pt x="0" y="133894"/>
                      <a:pt x="0" y="118976"/>
                    </a:cubicBezTo>
                    <a:cubicBezTo>
                      <a:pt x="0" y="104058"/>
                      <a:pt x="12094" y="91964"/>
                      <a:pt x="27012" y="91964"/>
                    </a:cubicBezTo>
                    <a:lnTo>
                      <a:pt x="91964" y="91964"/>
                    </a:lnTo>
                    <a:lnTo>
                      <a:pt x="91964" y="27012"/>
                    </a:lnTo>
                    <a:cubicBezTo>
                      <a:pt x="91964" y="12094"/>
                      <a:pt x="104058" y="0"/>
                      <a:pt x="118976" y="0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marL="275160" marR="0" lvl="0" indent="-27516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71" name="Google Shape;5160;p254">
            <a:extLst>
              <a:ext uri="{FF2B5EF4-FFF2-40B4-BE49-F238E27FC236}">
                <a16:creationId xmlns:a16="http://schemas.microsoft.com/office/drawing/2014/main" id="{6A688798-335B-2A98-BBAA-2F0D1A48ED34}"/>
              </a:ext>
            </a:extLst>
          </p:cNvPr>
          <p:cNvSpPr>
            <a:spLocks/>
          </p:cNvSpPr>
          <p:nvPr/>
        </p:nvSpPr>
        <p:spPr>
          <a:xfrm>
            <a:off x="6396238" y="5250624"/>
            <a:ext cx="20851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Proven application </a:t>
            </a:r>
            <a:b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</a:b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security testing</a:t>
            </a:r>
          </a:p>
        </p:txBody>
      </p:sp>
      <p:sp>
        <p:nvSpPr>
          <p:cNvPr id="24" name="Rectangle 23" descr="A arrow showing a connection from Streamline deployment towards Secure across the stack&#10;">
            <a:extLst>
              <a:ext uri="{FF2B5EF4-FFF2-40B4-BE49-F238E27FC236}">
                <a16:creationId xmlns:a16="http://schemas.microsoft.com/office/drawing/2014/main" id="{C6EC041C-9B62-7A7C-CD2C-BE259D79CABB}"/>
              </a:ext>
            </a:extLst>
          </p:cNvPr>
          <p:cNvSpPr/>
          <p:nvPr/>
        </p:nvSpPr>
        <p:spPr>
          <a:xfrm>
            <a:off x="8613409" y="5475991"/>
            <a:ext cx="146181" cy="72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38B3E5-C29A-5320-AD39-4A9C00B5C4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2803" y="6125507"/>
            <a:ext cx="4666844" cy="1231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3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*Now in private preview</a:t>
            </a:r>
          </a:p>
        </p:txBody>
      </p:sp>
    </p:spTree>
    <p:extLst>
      <p:ext uri="{BB962C8B-B14F-4D97-AF65-F5344CB8AC3E}">
        <p14:creationId xmlns:p14="http://schemas.microsoft.com/office/powerpoint/2010/main" val="23957818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F3FF3B8F-D0F5-3FC4-4241-1DAE1BCB73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58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56C4-5EAD-9658-4375-5B096340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apps securely with a unified solution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9951138-5551-B088-AF08-D6DD770E9064}"/>
              </a:ext>
            </a:extLst>
          </p:cNvPr>
          <p:cNvSpPr/>
          <p:nvPr/>
        </p:nvSpPr>
        <p:spPr>
          <a:xfrm>
            <a:off x="857402" y="4423276"/>
            <a:ext cx="515260" cy="1758701"/>
          </a:xfrm>
          <a:prstGeom prst="rect">
            <a:avLst/>
          </a:prstGeom>
          <a:gradFill flip="none" rotWithShape="1">
            <a:gsLst>
              <a:gs pos="0">
                <a:srgbClr val="D59DFF">
                  <a:lumMod val="50000"/>
                  <a:alpha val="40000"/>
                </a:srgbClr>
              </a:gs>
              <a:gs pos="100000">
                <a:srgbClr val="6A37C7">
                  <a:alpha val="4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284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rPr>
              <a:t>SecOps</a:t>
            </a:r>
          </a:p>
        </p:txBody>
      </p:sp>
      <p:sp>
        <p:nvSpPr>
          <p:cNvPr id="111" name="Rectangle 73">
            <a:extLst>
              <a:ext uri="{FF2B5EF4-FFF2-40B4-BE49-F238E27FC236}">
                <a16:creationId xmlns:a16="http://schemas.microsoft.com/office/drawing/2014/main" id="{92801E95-5836-D706-E673-556785427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372662" y="4434108"/>
            <a:ext cx="9955300" cy="1732147"/>
          </a:xfrm>
          <a:custGeom>
            <a:avLst/>
            <a:gdLst>
              <a:gd name="connsiteX0" fmla="*/ 0 w 16012886"/>
              <a:gd name="connsiteY0" fmla="*/ 0 h 3235326"/>
              <a:gd name="connsiteX1" fmla="*/ 16012886 w 16012886"/>
              <a:gd name="connsiteY1" fmla="*/ 0 h 3235326"/>
              <a:gd name="connsiteX2" fmla="*/ 16012886 w 16012886"/>
              <a:gd name="connsiteY2" fmla="*/ 3235326 h 3235326"/>
              <a:gd name="connsiteX3" fmla="*/ 0 w 16012886"/>
              <a:gd name="connsiteY3" fmla="*/ 3235326 h 3235326"/>
              <a:gd name="connsiteX4" fmla="*/ 0 w 16012886"/>
              <a:gd name="connsiteY4" fmla="*/ 0 h 3235326"/>
              <a:gd name="connsiteX0" fmla="*/ 0 w 16012886"/>
              <a:gd name="connsiteY0" fmla="*/ 0 h 3235326"/>
              <a:gd name="connsiteX1" fmla="*/ 16012886 w 16012886"/>
              <a:gd name="connsiteY1" fmla="*/ 0 h 3235326"/>
              <a:gd name="connsiteX2" fmla="*/ 16012886 w 16012886"/>
              <a:gd name="connsiteY2" fmla="*/ 3235326 h 3235326"/>
              <a:gd name="connsiteX3" fmla="*/ 0 w 16012886"/>
              <a:gd name="connsiteY3" fmla="*/ 3235326 h 3235326"/>
              <a:gd name="connsiteX4" fmla="*/ 91440 w 16012886"/>
              <a:gd name="connsiteY4" fmla="*/ 91440 h 3235326"/>
              <a:gd name="connsiteX0" fmla="*/ 0 w 16012886"/>
              <a:gd name="connsiteY0" fmla="*/ 0 h 3235326"/>
              <a:gd name="connsiteX1" fmla="*/ 16012886 w 16012886"/>
              <a:gd name="connsiteY1" fmla="*/ 0 h 3235326"/>
              <a:gd name="connsiteX2" fmla="*/ 16012886 w 16012886"/>
              <a:gd name="connsiteY2" fmla="*/ 3235326 h 3235326"/>
              <a:gd name="connsiteX3" fmla="*/ 0 w 16012886"/>
              <a:gd name="connsiteY3" fmla="*/ 3235326 h 32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2886" h="3235326">
                <a:moveTo>
                  <a:pt x="0" y="0"/>
                </a:moveTo>
                <a:lnTo>
                  <a:pt x="16012886" y="0"/>
                </a:lnTo>
                <a:lnTo>
                  <a:pt x="16012886" y="3235326"/>
                </a:lnTo>
                <a:lnTo>
                  <a:pt x="0" y="3235326"/>
                </a:lnTo>
              </a:path>
            </a:pathLst>
          </a:custGeom>
          <a:noFill/>
          <a:ln w="25400" cap="flat" cmpd="sng" algn="ctr">
            <a:solidFill>
              <a:srgbClr val="FFFFFF">
                <a:alpha val="1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12" name="Rounded Rectangle 32">
            <a:extLst>
              <a:ext uri="{FF2B5EF4-FFF2-40B4-BE49-F238E27FC236}">
                <a16:creationId xmlns:a16="http://schemas.microsoft.com/office/drawing/2014/main" id="{B95AFD82-EA72-0C27-DD0A-440205D62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974936" y="4572698"/>
            <a:ext cx="1262305" cy="1444665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13" name="Rounded Rectangle 32">
            <a:extLst>
              <a:ext uri="{FF2B5EF4-FFF2-40B4-BE49-F238E27FC236}">
                <a16:creationId xmlns:a16="http://schemas.microsoft.com/office/drawing/2014/main" id="{F30ADEE5-9273-E70B-5E3F-AB35C8A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67121" y="4572696"/>
            <a:ext cx="575568" cy="1444667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pic>
        <p:nvPicPr>
          <p:cNvPr id="114" name="Picture 2">
            <a:extLst>
              <a:ext uri="{FF2B5EF4-FFF2-40B4-BE49-F238E27FC236}">
                <a16:creationId xmlns:a16="http://schemas.microsoft.com/office/drawing/2014/main" id="{C14C88DD-B02B-074A-B0A7-22B25EB3E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8611" y="4864447"/>
            <a:ext cx="412591" cy="412591"/>
          </a:xfrm>
          <a:prstGeom prst="rect">
            <a:avLst/>
          </a:prstGeom>
          <a:noFill/>
        </p:spPr>
      </p:pic>
      <p:sp>
        <p:nvSpPr>
          <p:cNvPr id="115" name="Rounded Rectangle 32">
            <a:extLst>
              <a:ext uri="{FF2B5EF4-FFF2-40B4-BE49-F238E27FC236}">
                <a16:creationId xmlns:a16="http://schemas.microsoft.com/office/drawing/2014/main" id="{B63D7C43-53DE-65ED-1F66-33FA97905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495242" y="4572695"/>
            <a:ext cx="1452743" cy="696152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16" name="Rounded Rectangle 32">
            <a:extLst>
              <a:ext uri="{FF2B5EF4-FFF2-40B4-BE49-F238E27FC236}">
                <a16:creationId xmlns:a16="http://schemas.microsoft.com/office/drawing/2014/main" id="{5991BB80-D1DB-3948-756F-4328692B9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98014" y="5312208"/>
            <a:ext cx="1452743" cy="696152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17" name="Rounded Rectangle 32">
            <a:extLst>
              <a:ext uri="{FF2B5EF4-FFF2-40B4-BE49-F238E27FC236}">
                <a16:creationId xmlns:a16="http://schemas.microsoft.com/office/drawing/2014/main" id="{2A74579B-06F8-34F3-F7C4-578338B6C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00033" y="4572604"/>
            <a:ext cx="591643" cy="1444665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18" name="Rounded Rectangle 32">
            <a:extLst>
              <a:ext uri="{FF2B5EF4-FFF2-40B4-BE49-F238E27FC236}">
                <a16:creationId xmlns:a16="http://schemas.microsoft.com/office/drawing/2014/main" id="{99B3D6E9-5959-973E-1134-240D7CF48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52617" y="4572604"/>
            <a:ext cx="593441" cy="1444665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C90E66EC-A17B-3519-4D38-F17CE060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08" r="18856" b="-8199"/>
          <a:stretch/>
        </p:blipFill>
        <p:spPr bwMode="auto">
          <a:xfrm>
            <a:off x="3542942" y="4773385"/>
            <a:ext cx="329633" cy="292865"/>
          </a:xfrm>
          <a:prstGeom prst="rect">
            <a:avLst/>
          </a:prstGeom>
          <a:noFill/>
        </p:spPr>
      </p:pic>
      <p:pic>
        <p:nvPicPr>
          <p:cNvPr id="120" name="Picture 2">
            <a:extLst>
              <a:ext uri="{FF2B5EF4-FFF2-40B4-BE49-F238E27FC236}">
                <a16:creationId xmlns:a16="http://schemas.microsoft.com/office/drawing/2014/main" id="{EB9A51BA-D748-57EB-8744-D259A72A0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08" r="18856" b="-8199"/>
          <a:stretch/>
        </p:blipFill>
        <p:spPr bwMode="auto">
          <a:xfrm>
            <a:off x="3534420" y="5518584"/>
            <a:ext cx="329633" cy="292865"/>
          </a:xfrm>
          <a:prstGeom prst="rect">
            <a:avLst/>
          </a:prstGeom>
          <a:noFill/>
        </p:spPr>
      </p:pic>
      <p:sp>
        <p:nvSpPr>
          <p:cNvPr id="121" name="Rounded Rectangle 32">
            <a:extLst>
              <a:ext uri="{FF2B5EF4-FFF2-40B4-BE49-F238E27FC236}">
                <a16:creationId xmlns:a16="http://schemas.microsoft.com/office/drawing/2014/main" id="{F6A4A24A-EA1E-FD37-6320-5CA2597C7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7278" y="3245007"/>
            <a:ext cx="4793929" cy="2763352"/>
          </a:xfrm>
          <a:prstGeom prst="rect">
            <a:avLst/>
          </a:prstGeom>
          <a:solidFill>
            <a:srgbClr val="1A1C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284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6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Arial"/>
              <a:sym typeface="Arial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4F96BBD-A878-16B9-F2CA-E06071D790CF}"/>
              </a:ext>
            </a:extLst>
          </p:cNvPr>
          <p:cNvSpPr txBox="1"/>
          <p:nvPr/>
        </p:nvSpPr>
        <p:spPr>
          <a:xfrm>
            <a:off x="1448730" y="5418362"/>
            <a:ext cx="812351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Azure </a:t>
            </a:r>
          </a:p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B3C9F97-4A81-1D43-B6AD-20359AFA0ACC}"/>
              </a:ext>
            </a:extLst>
          </p:cNvPr>
          <p:cNvSpPr txBox="1"/>
          <p:nvPr/>
        </p:nvSpPr>
        <p:spPr>
          <a:xfrm>
            <a:off x="2162308" y="5438615"/>
            <a:ext cx="701765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App Config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31E9FF5-B36E-757B-FC16-AFAB07AFAA39}"/>
              </a:ext>
            </a:extLst>
          </p:cNvPr>
          <p:cNvSpPr txBox="1"/>
          <p:nvPr/>
        </p:nvSpPr>
        <p:spPr>
          <a:xfrm>
            <a:off x="2739471" y="5399884"/>
            <a:ext cx="813604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Azure Monitor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C8401D-9DD1-2895-4752-623B1A4FEF15}"/>
              </a:ext>
            </a:extLst>
          </p:cNvPr>
          <p:cNvSpPr txBox="1"/>
          <p:nvPr/>
        </p:nvSpPr>
        <p:spPr>
          <a:xfrm>
            <a:off x="3893285" y="4705457"/>
            <a:ext cx="1076672" cy="4306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Secure Azure Policy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46E1F7D-21A6-37E3-6E1E-4E034BCFFB60}"/>
              </a:ext>
            </a:extLst>
          </p:cNvPr>
          <p:cNvSpPr txBox="1"/>
          <p:nvPr/>
        </p:nvSpPr>
        <p:spPr>
          <a:xfrm>
            <a:off x="3889834" y="5444970"/>
            <a:ext cx="983625" cy="4306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Azure </a:t>
            </a:r>
            <a:b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</a:b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Key Vault</a:t>
            </a:r>
          </a:p>
        </p:txBody>
      </p:sp>
      <p:sp>
        <p:nvSpPr>
          <p:cNvPr id="127" name="Rounded Rectangle 32">
            <a:extLst>
              <a:ext uri="{FF2B5EF4-FFF2-40B4-BE49-F238E27FC236}">
                <a16:creationId xmlns:a16="http://schemas.microsoft.com/office/drawing/2014/main" id="{1DAA7BF0-9B63-71FE-00CD-0B5A7D510C5B}"/>
              </a:ext>
            </a:extLst>
          </p:cNvPr>
          <p:cNvSpPr/>
          <p:nvPr/>
        </p:nvSpPr>
        <p:spPr bwMode="auto">
          <a:xfrm>
            <a:off x="5587953" y="5254529"/>
            <a:ext cx="1184759" cy="655288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Azure Secure Score</a:t>
            </a:r>
          </a:p>
        </p:txBody>
      </p:sp>
      <p:sp>
        <p:nvSpPr>
          <p:cNvPr id="128" name="Rounded Rectangle 32">
            <a:extLst>
              <a:ext uri="{FF2B5EF4-FFF2-40B4-BE49-F238E27FC236}">
                <a16:creationId xmlns:a16="http://schemas.microsoft.com/office/drawing/2014/main" id="{B4D93109-4B00-01AC-0675-B13353BF2ADE}"/>
              </a:ext>
            </a:extLst>
          </p:cNvPr>
          <p:cNvSpPr/>
          <p:nvPr/>
        </p:nvSpPr>
        <p:spPr bwMode="auto">
          <a:xfrm>
            <a:off x="6948540" y="5251664"/>
            <a:ext cx="1195141" cy="655288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7061" tIns="145627" rIns="57061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Azure Security Benchmark</a:t>
            </a:r>
          </a:p>
        </p:txBody>
      </p:sp>
      <p:sp>
        <p:nvSpPr>
          <p:cNvPr id="129" name="Rounded Rectangle 32">
            <a:extLst>
              <a:ext uri="{FF2B5EF4-FFF2-40B4-BE49-F238E27FC236}">
                <a16:creationId xmlns:a16="http://schemas.microsoft.com/office/drawing/2014/main" id="{845F861E-9824-06A4-40DC-35B4405DB0E9}"/>
              </a:ext>
            </a:extLst>
          </p:cNvPr>
          <p:cNvSpPr/>
          <p:nvPr/>
        </p:nvSpPr>
        <p:spPr bwMode="auto">
          <a:xfrm>
            <a:off x="8319512" y="5257275"/>
            <a:ext cx="1137643" cy="655288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WAF / DDoS</a:t>
            </a:r>
          </a:p>
        </p:txBody>
      </p:sp>
      <p:sp>
        <p:nvSpPr>
          <p:cNvPr id="130" name="Rounded Rectangle 32">
            <a:extLst>
              <a:ext uri="{FF2B5EF4-FFF2-40B4-BE49-F238E27FC236}">
                <a16:creationId xmlns:a16="http://schemas.microsoft.com/office/drawing/2014/main" id="{C29DE7C2-356D-C32F-ABE4-884911355BD0}"/>
              </a:ext>
            </a:extLst>
          </p:cNvPr>
          <p:cNvSpPr/>
          <p:nvPr/>
        </p:nvSpPr>
        <p:spPr bwMode="auto">
          <a:xfrm>
            <a:off x="5585995" y="4536801"/>
            <a:ext cx="1817284" cy="655288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299" tIns="145627" rIns="91299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Cloud Security </a:t>
            </a:r>
          </a:p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Posture Management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F1569FA-27B2-C8AF-B876-72BB28605A90}"/>
              </a:ext>
            </a:extLst>
          </p:cNvPr>
          <p:cNvSpPr txBox="1"/>
          <p:nvPr/>
        </p:nvSpPr>
        <p:spPr>
          <a:xfrm>
            <a:off x="10125820" y="5330864"/>
            <a:ext cx="992493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itchFamily="34" charset="0"/>
                <a:cs typeface="Segoe UI" pitchFamily="34" charset="0"/>
                <a:sym typeface="Arial"/>
              </a:rPr>
              <a:t>Microsoft Sentinel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B9CDBCE-8D3E-76F3-B06C-292CB4A9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9699" y="4937437"/>
            <a:ext cx="324735" cy="327939"/>
            <a:chOff x="899729" y="698628"/>
            <a:chExt cx="520381" cy="525514"/>
          </a:xfrm>
        </p:grpSpPr>
        <p:sp>
          <p:nvSpPr>
            <p:cNvPr id="133" name="Rectangle 11">
              <a:extLst>
                <a:ext uri="{FF2B5EF4-FFF2-40B4-BE49-F238E27FC236}">
                  <a16:creationId xmlns:a16="http://schemas.microsoft.com/office/drawing/2014/main" id="{387353AE-736C-7C13-5F07-D449F79F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29" y="698628"/>
              <a:ext cx="247361" cy="250440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047" tIns="28524" rIns="57047" bIns="285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70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Segoe UI Semibold"/>
              </a:endParaRPr>
            </a:p>
          </p:txBody>
        </p:sp>
        <p:sp>
          <p:nvSpPr>
            <p:cNvPr id="134" name="Rectangle 12">
              <a:extLst>
                <a:ext uri="{FF2B5EF4-FFF2-40B4-BE49-F238E27FC236}">
                  <a16:creationId xmlns:a16="http://schemas.microsoft.com/office/drawing/2014/main" id="{3D0339C1-CA2F-A135-C58A-06BE600C6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749" y="698628"/>
              <a:ext cx="247361" cy="250440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047" tIns="28524" rIns="57047" bIns="285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70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Segoe UI Semibold"/>
              </a:endParaRPr>
            </a:p>
          </p:txBody>
        </p:sp>
        <p:sp>
          <p:nvSpPr>
            <p:cNvPr id="135" name="Rectangle 13">
              <a:extLst>
                <a:ext uri="{FF2B5EF4-FFF2-40B4-BE49-F238E27FC236}">
                  <a16:creationId xmlns:a16="http://schemas.microsoft.com/office/drawing/2014/main" id="{73CF5BB9-D1BC-FC12-C06F-CE3CBF7F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29" y="973702"/>
              <a:ext cx="247361" cy="25044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047" tIns="28524" rIns="57047" bIns="285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70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Segoe UI Semibold"/>
              </a:endParaRPr>
            </a:p>
          </p:txBody>
        </p:sp>
        <p:sp>
          <p:nvSpPr>
            <p:cNvPr id="136" name="Rectangle 14">
              <a:extLst>
                <a:ext uri="{FF2B5EF4-FFF2-40B4-BE49-F238E27FC236}">
                  <a16:creationId xmlns:a16="http://schemas.microsoft.com/office/drawing/2014/main" id="{C57C4240-356D-184F-8CC5-BB73780CE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749" y="973702"/>
              <a:ext cx="247361" cy="250440"/>
            </a:xfrm>
            <a:prstGeom prst="rect">
              <a:avLst/>
            </a:prstGeom>
            <a:solidFill>
              <a:srgbClr val="FFC2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047" tIns="28524" rIns="57047" bIns="285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70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Segoe UI Semibold"/>
              </a:endParaRPr>
            </a:p>
          </p:txBody>
        </p:sp>
      </p:grpSp>
      <p:sp>
        <p:nvSpPr>
          <p:cNvPr id="137" name="Rounded Rectangle 32">
            <a:extLst>
              <a:ext uri="{FF2B5EF4-FFF2-40B4-BE49-F238E27FC236}">
                <a16:creationId xmlns:a16="http://schemas.microsoft.com/office/drawing/2014/main" id="{7C32C29F-8ED3-8C7A-DC08-C245459CD9D5}"/>
              </a:ext>
            </a:extLst>
          </p:cNvPr>
          <p:cNvSpPr/>
          <p:nvPr/>
        </p:nvSpPr>
        <p:spPr bwMode="auto">
          <a:xfrm>
            <a:off x="7582271" y="3566162"/>
            <a:ext cx="888357" cy="806764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7061" tIns="145627" rIns="57061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Segoe UI" panose="020B0502040204020203" pitchFamily="34" charset="0"/>
                <a:sym typeface="Arial"/>
              </a:rPr>
              <a:t>GitHub &amp; Azure DevOps Connectors</a:t>
            </a:r>
          </a:p>
        </p:txBody>
      </p:sp>
      <p:sp>
        <p:nvSpPr>
          <p:cNvPr id="138" name="Rectangle 4">
            <a:extLst>
              <a:ext uri="{FF2B5EF4-FFF2-40B4-BE49-F238E27FC236}">
                <a16:creationId xmlns:a16="http://schemas.microsoft.com/office/drawing/2014/main" id="{D2FDBF23-3C3A-CBB3-9D4F-63032DF13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390292" y="1658670"/>
            <a:ext cx="9955299" cy="1734673"/>
          </a:xfrm>
          <a:custGeom>
            <a:avLst/>
            <a:gdLst>
              <a:gd name="connsiteX0" fmla="*/ 0 w 16012886"/>
              <a:gd name="connsiteY0" fmla="*/ 0 h 3251061"/>
              <a:gd name="connsiteX1" fmla="*/ 16012886 w 16012886"/>
              <a:gd name="connsiteY1" fmla="*/ 0 h 3251061"/>
              <a:gd name="connsiteX2" fmla="*/ 16012886 w 16012886"/>
              <a:gd name="connsiteY2" fmla="*/ 3251061 h 3251061"/>
              <a:gd name="connsiteX3" fmla="*/ 0 w 16012886"/>
              <a:gd name="connsiteY3" fmla="*/ 3251061 h 3251061"/>
              <a:gd name="connsiteX4" fmla="*/ 0 w 16012886"/>
              <a:gd name="connsiteY4" fmla="*/ 0 h 3251061"/>
              <a:gd name="connsiteX0" fmla="*/ 0 w 16012886"/>
              <a:gd name="connsiteY0" fmla="*/ 0 h 3251061"/>
              <a:gd name="connsiteX1" fmla="*/ 16012886 w 16012886"/>
              <a:gd name="connsiteY1" fmla="*/ 0 h 3251061"/>
              <a:gd name="connsiteX2" fmla="*/ 16012886 w 16012886"/>
              <a:gd name="connsiteY2" fmla="*/ 3251061 h 3251061"/>
              <a:gd name="connsiteX3" fmla="*/ 0 w 16012886"/>
              <a:gd name="connsiteY3" fmla="*/ 3251061 h 3251061"/>
              <a:gd name="connsiteX4" fmla="*/ 91440 w 16012886"/>
              <a:gd name="connsiteY4" fmla="*/ 91440 h 3251061"/>
              <a:gd name="connsiteX0" fmla="*/ 0 w 16012886"/>
              <a:gd name="connsiteY0" fmla="*/ 0 h 3251061"/>
              <a:gd name="connsiteX1" fmla="*/ 16012886 w 16012886"/>
              <a:gd name="connsiteY1" fmla="*/ 0 h 3251061"/>
              <a:gd name="connsiteX2" fmla="*/ 16012886 w 16012886"/>
              <a:gd name="connsiteY2" fmla="*/ 3251061 h 3251061"/>
              <a:gd name="connsiteX3" fmla="*/ 0 w 16012886"/>
              <a:gd name="connsiteY3" fmla="*/ 3251061 h 325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2886" h="3251061">
                <a:moveTo>
                  <a:pt x="0" y="0"/>
                </a:moveTo>
                <a:lnTo>
                  <a:pt x="16012886" y="0"/>
                </a:lnTo>
                <a:lnTo>
                  <a:pt x="16012886" y="3251061"/>
                </a:lnTo>
                <a:lnTo>
                  <a:pt x="0" y="3251061"/>
                </a:lnTo>
              </a:path>
            </a:pathLst>
          </a:custGeom>
          <a:noFill/>
          <a:ln w="25400" cap="flat" cmpd="sng" algn="ctr">
            <a:solidFill>
              <a:srgbClr val="FFFFFF">
                <a:alpha val="1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1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401D4D-AE72-EB7F-27F2-07A45F5D2D97}"/>
              </a:ext>
            </a:extLst>
          </p:cNvPr>
          <p:cNvSpPr/>
          <p:nvPr/>
        </p:nvSpPr>
        <p:spPr>
          <a:xfrm>
            <a:off x="875031" y="1643961"/>
            <a:ext cx="515260" cy="1757499"/>
          </a:xfrm>
          <a:prstGeom prst="rect">
            <a:avLst/>
          </a:prstGeom>
          <a:gradFill flip="none" rotWithShape="1">
            <a:gsLst>
              <a:gs pos="0">
                <a:srgbClr val="6A37C7">
                  <a:alpha val="40000"/>
                </a:srgbClr>
              </a:gs>
              <a:gs pos="100000">
                <a:srgbClr val="0070C0">
                  <a:alpha val="4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284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rPr>
              <a:t>Dev</a:t>
            </a:r>
          </a:p>
        </p:txBody>
      </p:sp>
      <p:sp>
        <p:nvSpPr>
          <p:cNvPr id="140" name="Rounded Rectangle 32">
            <a:extLst>
              <a:ext uri="{FF2B5EF4-FFF2-40B4-BE49-F238E27FC236}">
                <a16:creationId xmlns:a16="http://schemas.microsoft.com/office/drawing/2014/main" id="{67A826AE-F94F-AF85-7D26-54791EFD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90804" y="1788455"/>
            <a:ext cx="1415605" cy="707047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41" name="Rounded Rectangle 32">
            <a:extLst>
              <a:ext uri="{FF2B5EF4-FFF2-40B4-BE49-F238E27FC236}">
                <a16:creationId xmlns:a16="http://schemas.microsoft.com/office/drawing/2014/main" id="{BB4372E4-AB72-ADD9-F0A8-33955537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490804" y="2577236"/>
            <a:ext cx="1415605" cy="660469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42" name="Rounded Rectangle 32">
            <a:extLst>
              <a:ext uri="{FF2B5EF4-FFF2-40B4-BE49-F238E27FC236}">
                <a16:creationId xmlns:a16="http://schemas.microsoft.com/office/drawing/2014/main" id="{BD631643-BB78-53DB-1EAD-F88F071EF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68139" y="1793041"/>
            <a:ext cx="4094808" cy="1444665"/>
          </a:xfrm>
          <a:prstGeom prst="rect">
            <a:avLst/>
          </a:prstGeom>
          <a:gradFill flip="none" rotWithShape="1">
            <a:gsLst>
              <a:gs pos="0">
                <a:srgbClr val="6A37C7">
                  <a:alpha val="40000"/>
                </a:srgbClr>
              </a:gs>
              <a:gs pos="100000">
                <a:srgbClr val="0070C0">
                  <a:alpha val="4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284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6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Arial"/>
              <a:sym typeface="Arial"/>
            </a:endParaRPr>
          </a:p>
        </p:txBody>
      </p:sp>
      <p:sp>
        <p:nvSpPr>
          <p:cNvPr id="143" name="Rounded Rectangle 32">
            <a:extLst>
              <a:ext uri="{FF2B5EF4-FFF2-40B4-BE49-F238E27FC236}">
                <a16:creationId xmlns:a16="http://schemas.microsoft.com/office/drawing/2014/main" id="{C9B78B91-C519-D6CD-D559-19A986AF2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687268" y="1793041"/>
            <a:ext cx="573291" cy="1444665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44" name="Rounded Rectangle 32">
            <a:extLst>
              <a:ext uri="{FF2B5EF4-FFF2-40B4-BE49-F238E27FC236}">
                <a16:creationId xmlns:a16="http://schemas.microsoft.com/office/drawing/2014/main" id="{3BC79A4D-F28C-1144-77D0-03105A8E3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974936" y="1791316"/>
            <a:ext cx="661353" cy="1444667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C5FDE0D-9A82-C5C6-9DA1-59B5816F5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8973" y="2092705"/>
            <a:ext cx="542955" cy="542955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4787AAC9-70FB-CBB1-3D21-A8D6D06F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517" y="2713764"/>
            <a:ext cx="417159" cy="404517"/>
          </a:xfrm>
          <a:prstGeom prst="rect">
            <a:avLst/>
          </a:prstGeom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42536C95-9EDC-3410-1E40-E3A8B81DF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2797" y="1972252"/>
            <a:ext cx="301561" cy="301561"/>
          </a:xfrm>
          <a:prstGeom prst="rect">
            <a:avLst/>
          </a:prstGeom>
          <a:noFill/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ADD7C7D-1416-63B9-73E2-FCC9AF4FC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177" y="2130226"/>
            <a:ext cx="562883" cy="468329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F45B3C9-F0DF-92ED-BDB1-4DE0D0A158AB}"/>
              </a:ext>
            </a:extLst>
          </p:cNvPr>
          <p:cNvSpPr txBox="1"/>
          <p:nvPr/>
        </p:nvSpPr>
        <p:spPr>
          <a:xfrm>
            <a:off x="1885371" y="1953680"/>
            <a:ext cx="1062597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Visual Studio Code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39AB39A-014E-FEFE-FFF6-894E91EE98AB}"/>
              </a:ext>
            </a:extLst>
          </p:cNvPr>
          <p:cNvSpPr txBox="1"/>
          <p:nvPr/>
        </p:nvSpPr>
        <p:spPr>
          <a:xfrm>
            <a:off x="1925772" y="2804542"/>
            <a:ext cx="1026512" cy="2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Codespaces</a:t>
            </a: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9D57D98-E921-46DD-8E31-FD438D236AFD}"/>
              </a:ext>
            </a:extLst>
          </p:cNvPr>
          <p:cNvSpPr txBox="1"/>
          <p:nvPr/>
        </p:nvSpPr>
        <p:spPr>
          <a:xfrm>
            <a:off x="9811378" y="2620682"/>
            <a:ext cx="930617" cy="599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Azure Container Registry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F5E21AF-F42B-B6D6-9DF7-1C1F53C57B0E}"/>
              </a:ext>
            </a:extLst>
          </p:cNvPr>
          <p:cNvSpPr txBox="1"/>
          <p:nvPr/>
        </p:nvSpPr>
        <p:spPr>
          <a:xfrm>
            <a:off x="10632893" y="2620806"/>
            <a:ext cx="659561" cy="2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itchFamily="34" charset="0"/>
                <a:cs typeface="Segoe UI" pitchFamily="34" charset="0"/>
                <a:sym typeface="Arial"/>
              </a:rPr>
              <a:t>Azure</a:t>
            </a:r>
          </a:p>
        </p:txBody>
      </p:sp>
      <p:sp>
        <p:nvSpPr>
          <p:cNvPr id="153" name="Rounded Rectangle 32">
            <a:extLst>
              <a:ext uri="{FF2B5EF4-FFF2-40B4-BE49-F238E27FC236}">
                <a16:creationId xmlns:a16="http://schemas.microsoft.com/office/drawing/2014/main" id="{F3FAB599-B148-7BA4-60C4-93A6EE72C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67721" y="2577238"/>
            <a:ext cx="984161" cy="664495"/>
          </a:xfrm>
          <a:prstGeom prst="rect">
            <a:avLst/>
          </a:prstGeom>
          <a:solidFill>
            <a:srgbClr val="FFFFFF">
              <a:alpha val="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6036" tIns="92828" rIns="116036" bIns="928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916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61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54" name="Rounded Rectangle 32">
            <a:extLst>
              <a:ext uri="{FF2B5EF4-FFF2-40B4-BE49-F238E27FC236}">
                <a16:creationId xmlns:a16="http://schemas.microsoft.com/office/drawing/2014/main" id="{84BD9032-9EB7-5854-5A4B-31D738834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90966" y="2577238"/>
            <a:ext cx="984161" cy="664495"/>
          </a:xfrm>
          <a:prstGeom prst="rect">
            <a:avLst/>
          </a:prstGeom>
          <a:solidFill>
            <a:srgbClr val="FFFFFF">
              <a:alpha val="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6036" tIns="92828" rIns="116036" bIns="928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916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61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6C6F1082-541B-86C8-AEA4-D2A558647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240" y="2687424"/>
            <a:ext cx="413656" cy="401123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CC37C65F-A1AE-6687-0F0A-39E6394BE286}"/>
              </a:ext>
            </a:extLst>
          </p:cNvPr>
          <p:cNvSpPr txBox="1"/>
          <p:nvPr/>
        </p:nvSpPr>
        <p:spPr>
          <a:xfrm>
            <a:off x="4368245" y="2672123"/>
            <a:ext cx="751359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148729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797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cs typeface="Segoe UI" panose="020B0502040204020203" pitchFamily="34" charset="0"/>
                <a:sym typeface="Arial"/>
              </a:rPr>
              <a:t>GitHub Actions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D5CEBD07-F521-0D13-E24D-C8B93EA36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540" y="2687424"/>
            <a:ext cx="413656" cy="401123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7D5D1DCF-4C05-F75B-0656-E4B1845DAB3E}"/>
              </a:ext>
            </a:extLst>
          </p:cNvPr>
          <p:cNvSpPr txBox="1"/>
          <p:nvPr/>
        </p:nvSpPr>
        <p:spPr>
          <a:xfrm>
            <a:off x="3360591" y="2672123"/>
            <a:ext cx="689797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148729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797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cs typeface="Segoe UI" panose="020B0502040204020203" pitchFamily="34" charset="0"/>
                <a:sym typeface="Arial"/>
              </a:rPr>
              <a:t>GitHub Repos</a:t>
            </a:r>
          </a:p>
        </p:txBody>
      </p:sp>
      <p:sp>
        <p:nvSpPr>
          <p:cNvPr id="159" name="Rounded Rectangle 32">
            <a:extLst>
              <a:ext uri="{FF2B5EF4-FFF2-40B4-BE49-F238E27FC236}">
                <a16:creationId xmlns:a16="http://schemas.microsoft.com/office/drawing/2014/main" id="{48A3125E-E45C-80BB-8919-CD54580DB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67721" y="1788455"/>
            <a:ext cx="984161" cy="702485"/>
          </a:xfrm>
          <a:prstGeom prst="rect">
            <a:avLst/>
          </a:prstGeom>
          <a:solidFill>
            <a:srgbClr val="FFFFFF">
              <a:alpha val="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6036" tIns="92828" rIns="116036" bIns="928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916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61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60" name="Rounded Rectangle 32">
            <a:extLst>
              <a:ext uri="{FF2B5EF4-FFF2-40B4-BE49-F238E27FC236}">
                <a16:creationId xmlns:a16="http://schemas.microsoft.com/office/drawing/2014/main" id="{AC08D436-912F-FEB3-2E16-F2FFCFD13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90966" y="1788455"/>
            <a:ext cx="984161" cy="702485"/>
          </a:xfrm>
          <a:prstGeom prst="rect">
            <a:avLst/>
          </a:prstGeom>
          <a:solidFill>
            <a:srgbClr val="FFFFFF">
              <a:alpha val="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6036" tIns="92828" rIns="116036" bIns="928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916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61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C1A5C1C-F04B-5921-04C9-033456C21231}"/>
              </a:ext>
            </a:extLst>
          </p:cNvPr>
          <p:cNvSpPr txBox="1"/>
          <p:nvPr/>
        </p:nvSpPr>
        <p:spPr>
          <a:xfrm>
            <a:off x="4276635" y="1898337"/>
            <a:ext cx="847248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148729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797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cs typeface="Segoe UI" panose="020B0502040204020203" pitchFamily="34" charset="0"/>
                <a:sym typeface="Arial"/>
              </a:rPr>
              <a:t>Azure Pipelines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82522E-8ED9-0770-5F49-A2BDBC141B69}"/>
              </a:ext>
            </a:extLst>
          </p:cNvPr>
          <p:cNvSpPr txBox="1"/>
          <p:nvPr/>
        </p:nvSpPr>
        <p:spPr>
          <a:xfrm>
            <a:off x="3360591" y="1900052"/>
            <a:ext cx="689797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148729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797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cs typeface="Segoe UI" panose="020B0502040204020203" pitchFamily="34" charset="0"/>
                <a:sym typeface="Arial"/>
              </a:rPr>
              <a:t>Azure Repos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A3BBFEAD-FD5D-0818-4173-E3810129C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441" y="1944648"/>
            <a:ext cx="365983" cy="365984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0351C9DC-35C8-5982-9748-FB6023A20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045" y="1968695"/>
            <a:ext cx="349411" cy="349412"/>
          </a:xfrm>
          <a:prstGeom prst="rect">
            <a:avLst/>
          </a:prstGeom>
        </p:spPr>
      </p:pic>
      <p:sp>
        <p:nvSpPr>
          <p:cNvPr id="165" name="Rounded Rectangle 32">
            <a:extLst>
              <a:ext uri="{FF2B5EF4-FFF2-40B4-BE49-F238E27FC236}">
                <a16:creationId xmlns:a16="http://schemas.microsoft.com/office/drawing/2014/main" id="{02CACF17-8987-D878-4FC4-B1AAB59DD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63788" y="1779369"/>
            <a:ext cx="707416" cy="1464200"/>
          </a:xfrm>
          <a:prstGeom prst="rect">
            <a:avLst/>
          </a:prstGeom>
          <a:solidFill>
            <a:srgbClr val="FFFFFF">
              <a:alpha val="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FE93BDB-275D-6177-B318-A6E18E02CFC7}"/>
              </a:ext>
            </a:extLst>
          </p:cNvPr>
          <p:cNvSpPr txBox="1"/>
          <p:nvPr/>
        </p:nvSpPr>
        <p:spPr>
          <a:xfrm>
            <a:off x="9076826" y="2798176"/>
            <a:ext cx="874847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IaC</a:t>
            </a: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 Scanning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6D094B5-9415-4E1D-5D38-71F3E8390D88}"/>
              </a:ext>
            </a:extLst>
          </p:cNvPr>
          <p:cNvSpPr txBox="1"/>
          <p:nvPr/>
        </p:nvSpPr>
        <p:spPr>
          <a:xfrm>
            <a:off x="9061860" y="2107515"/>
            <a:ext cx="853864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Container Scanning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0E362B1-FBF9-7503-FFBD-E5AD4044D4FF}"/>
              </a:ext>
            </a:extLst>
          </p:cNvPr>
          <p:cNvSpPr txBox="1"/>
          <p:nvPr/>
        </p:nvSpPr>
        <p:spPr>
          <a:xfrm>
            <a:off x="5077277" y="1876364"/>
            <a:ext cx="4067171" cy="32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84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6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 Semibold" panose="020B0502040204020203" pitchFamily="34" charset="0"/>
                <a:sym typeface="Arial"/>
              </a:rPr>
              <a:t>GitHub Advanced Security</a:t>
            </a:r>
          </a:p>
        </p:txBody>
      </p:sp>
      <p:sp>
        <p:nvSpPr>
          <p:cNvPr id="169" name="Rounded Rectangle 32">
            <a:extLst>
              <a:ext uri="{FF2B5EF4-FFF2-40B4-BE49-F238E27FC236}">
                <a16:creationId xmlns:a16="http://schemas.microsoft.com/office/drawing/2014/main" id="{F92AA2C6-1820-9984-0317-D9C782D5C386}"/>
              </a:ext>
            </a:extLst>
          </p:cNvPr>
          <p:cNvSpPr/>
          <p:nvPr/>
        </p:nvSpPr>
        <p:spPr bwMode="auto">
          <a:xfrm>
            <a:off x="5204108" y="2366115"/>
            <a:ext cx="1196149" cy="655288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Code scanning</a:t>
            </a:r>
          </a:p>
        </p:txBody>
      </p:sp>
      <p:sp>
        <p:nvSpPr>
          <p:cNvPr id="170" name="Rounded Rectangle 32">
            <a:extLst>
              <a:ext uri="{FF2B5EF4-FFF2-40B4-BE49-F238E27FC236}">
                <a16:creationId xmlns:a16="http://schemas.microsoft.com/office/drawing/2014/main" id="{C5363F41-ECF9-7B12-66B1-225799CFD277}"/>
              </a:ext>
            </a:extLst>
          </p:cNvPr>
          <p:cNvSpPr/>
          <p:nvPr/>
        </p:nvSpPr>
        <p:spPr bwMode="auto">
          <a:xfrm>
            <a:off x="6512787" y="2366115"/>
            <a:ext cx="1196149" cy="655288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Secret scanning</a:t>
            </a:r>
          </a:p>
        </p:txBody>
      </p:sp>
      <p:sp>
        <p:nvSpPr>
          <p:cNvPr id="171" name="Rounded Rectangle 32">
            <a:extLst>
              <a:ext uri="{FF2B5EF4-FFF2-40B4-BE49-F238E27FC236}">
                <a16:creationId xmlns:a16="http://schemas.microsoft.com/office/drawing/2014/main" id="{8108FA03-7205-C1E1-7672-A09037BAB292}"/>
              </a:ext>
            </a:extLst>
          </p:cNvPr>
          <p:cNvSpPr/>
          <p:nvPr/>
        </p:nvSpPr>
        <p:spPr bwMode="auto">
          <a:xfrm>
            <a:off x="7821467" y="2366115"/>
            <a:ext cx="1196149" cy="655288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Dependency review</a:t>
            </a:r>
          </a:p>
        </p:txBody>
      </p:sp>
      <p:pic>
        <p:nvPicPr>
          <p:cNvPr id="172" name="グラフィックス 85">
            <a:extLst>
              <a:ext uri="{FF2B5EF4-FFF2-40B4-BE49-F238E27FC236}">
                <a16:creationId xmlns:a16="http://schemas.microsoft.com/office/drawing/2014/main" id="{CB9D61C4-407A-7FFC-E2DE-5E0DB7E8D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0924" y="1856590"/>
            <a:ext cx="337955" cy="257140"/>
          </a:xfrm>
          <a:prstGeom prst="rect">
            <a:avLst/>
          </a:prstGeom>
        </p:spPr>
      </p:pic>
      <p:pic>
        <p:nvPicPr>
          <p:cNvPr id="173" name="Picture 2">
            <a:extLst>
              <a:ext uri="{FF2B5EF4-FFF2-40B4-BE49-F238E27FC236}">
                <a16:creationId xmlns:a16="http://schemas.microsoft.com/office/drawing/2014/main" id="{346350CF-47A2-9B3C-6DC3-ADC247DF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4919" y="2566159"/>
            <a:ext cx="270285" cy="270285"/>
          </a:xfrm>
          <a:prstGeom prst="rect">
            <a:avLst/>
          </a:prstGeom>
          <a:noFill/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9C416D2-2958-9488-912E-907859A78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29556" y="4845445"/>
            <a:ext cx="431589" cy="449491"/>
            <a:chOff x="2924650" y="4847638"/>
            <a:chExt cx="432258" cy="450186"/>
          </a:xfrm>
        </p:grpSpPr>
        <p:sp>
          <p:nvSpPr>
            <p:cNvPr id="175" name="AutoShape 78">
              <a:extLst>
                <a:ext uri="{FF2B5EF4-FFF2-40B4-BE49-F238E27FC236}">
                  <a16:creationId xmlns:a16="http://schemas.microsoft.com/office/drawing/2014/main" id="{276DB767-55C6-F419-12E0-0DA9773D3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970863" y="4918998"/>
              <a:ext cx="378826" cy="378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76" name="Oval 80">
              <a:extLst>
                <a:ext uri="{FF2B5EF4-FFF2-40B4-BE49-F238E27FC236}">
                  <a16:creationId xmlns:a16="http://schemas.microsoft.com/office/drawing/2014/main" id="{2BCF9DFB-106A-D9CF-B062-56D043DC8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650" y="4847638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77" name="Oval 81">
              <a:extLst>
                <a:ext uri="{FF2B5EF4-FFF2-40B4-BE49-F238E27FC236}">
                  <a16:creationId xmlns:a16="http://schemas.microsoft.com/office/drawing/2014/main" id="{B8442C7E-01E3-AA35-1F9C-790C8687E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483" y="4847638"/>
              <a:ext cx="50854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78" name="Oval 82">
              <a:extLst>
                <a:ext uri="{FF2B5EF4-FFF2-40B4-BE49-F238E27FC236}">
                  <a16:creationId xmlns:a16="http://schemas.microsoft.com/office/drawing/2014/main" id="{65614AAA-A4EC-A963-6134-001F295B9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946" y="4847638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79" name="Oval 83">
              <a:extLst>
                <a:ext uri="{FF2B5EF4-FFF2-40B4-BE49-F238E27FC236}">
                  <a16:creationId xmlns:a16="http://schemas.microsoft.com/office/drawing/2014/main" id="{F82FF4A7-BD37-2F6E-D6BE-49349946A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0778" y="4847638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0" name="Oval 84">
              <a:extLst>
                <a:ext uri="{FF2B5EF4-FFF2-40B4-BE49-F238E27FC236}">
                  <a16:creationId xmlns:a16="http://schemas.microsoft.com/office/drawing/2014/main" id="{DCEDC519-78D4-D7CA-A63A-AC425CB7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610" y="4847638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1" name="Oval 85">
              <a:extLst>
                <a:ext uri="{FF2B5EF4-FFF2-40B4-BE49-F238E27FC236}">
                  <a16:creationId xmlns:a16="http://schemas.microsoft.com/office/drawing/2014/main" id="{0FAB57AE-287C-003C-6DF0-17957FF1A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075" y="4847638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2" name="Oval 86">
              <a:extLst>
                <a:ext uri="{FF2B5EF4-FFF2-40B4-BE49-F238E27FC236}">
                  <a16:creationId xmlns:a16="http://schemas.microsoft.com/office/drawing/2014/main" id="{118017E4-FB1D-964A-1C2A-4003E8B0B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650" y="4918471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3" name="Oval 87">
              <a:extLst>
                <a:ext uri="{FF2B5EF4-FFF2-40B4-BE49-F238E27FC236}">
                  <a16:creationId xmlns:a16="http://schemas.microsoft.com/office/drawing/2014/main" id="{51564912-67A7-9277-A675-30860C9AD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075" y="4918471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4" name="Oval 88">
              <a:extLst>
                <a:ext uri="{FF2B5EF4-FFF2-40B4-BE49-F238E27FC236}">
                  <a16:creationId xmlns:a16="http://schemas.microsoft.com/office/drawing/2014/main" id="{39447BD4-B3DD-DDF4-CD82-6675DE8ED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650" y="4992934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5" name="Oval 89">
              <a:extLst>
                <a:ext uri="{FF2B5EF4-FFF2-40B4-BE49-F238E27FC236}">
                  <a16:creationId xmlns:a16="http://schemas.microsoft.com/office/drawing/2014/main" id="{A306096E-6AD7-B80E-ADA4-9B3D12E32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944" y="4992934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6" name="Oval 90">
              <a:extLst>
                <a:ext uri="{FF2B5EF4-FFF2-40B4-BE49-F238E27FC236}">
                  <a16:creationId xmlns:a16="http://schemas.microsoft.com/office/drawing/2014/main" id="{5C808684-D2E5-3DF6-EA6A-4061C0C21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0778" y="4992934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049D863-7277-893F-A4B4-EA7BBABF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075" y="4992934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D1A8841-8BCD-5599-739B-4FF6F2540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650" y="5063767"/>
              <a:ext cx="49038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89" name="Oval 93">
              <a:extLst>
                <a:ext uri="{FF2B5EF4-FFF2-40B4-BE49-F238E27FC236}">
                  <a16:creationId xmlns:a16="http://schemas.microsoft.com/office/drawing/2014/main" id="{216E0057-561A-EE2A-1F99-D9BFAB322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946" y="5063767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90" name="Oval 94">
              <a:extLst>
                <a:ext uri="{FF2B5EF4-FFF2-40B4-BE49-F238E27FC236}">
                  <a16:creationId xmlns:a16="http://schemas.microsoft.com/office/drawing/2014/main" id="{2B3D5961-B12B-8CB5-1816-13ECD5B42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650" y="5134598"/>
              <a:ext cx="49038" cy="5085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91" name="Oval 95">
              <a:extLst>
                <a:ext uri="{FF2B5EF4-FFF2-40B4-BE49-F238E27FC236}">
                  <a16:creationId xmlns:a16="http://schemas.microsoft.com/office/drawing/2014/main" id="{D8D97826-083E-5714-6AE5-BA2D16D0F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650" y="5209063"/>
              <a:ext cx="49038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92" name="Oval 96">
              <a:extLst>
                <a:ext uri="{FF2B5EF4-FFF2-40B4-BE49-F238E27FC236}">
                  <a16:creationId xmlns:a16="http://schemas.microsoft.com/office/drawing/2014/main" id="{EF7730B6-A3C3-C770-C75F-73B638FC1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115" y="5209063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93" name="Oval 97">
              <a:extLst>
                <a:ext uri="{FF2B5EF4-FFF2-40B4-BE49-F238E27FC236}">
                  <a16:creationId xmlns:a16="http://schemas.microsoft.com/office/drawing/2014/main" id="{61E6D980-3DA3-1569-D70F-0041E2FC9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946" y="5209063"/>
              <a:ext cx="47222" cy="4722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94" name="Freeform 98">
              <a:extLst>
                <a:ext uri="{FF2B5EF4-FFF2-40B4-BE49-F238E27FC236}">
                  <a16:creationId xmlns:a16="http://schemas.microsoft.com/office/drawing/2014/main" id="{DBAFB3A9-385C-2A7B-A644-E5527F0C9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0779" y="5063767"/>
              <a:ext cx="216129" cy="216129"/>
            </a:xfrm>
            <a:custGeom>
              <a:avLst/>
              <a:gdLst>
                <a:gd name="T0" fmla="*/ 91 w 91"/>
                <a:gd name="T1" fmla="*/ 83 h 91"/>
                <a:gd name="T2" fmla="*/ 62 w 91"/>
                <a:gd name="T3" fmla="*/ 55 h 91"/>
                <a:gd name="T4" fmla="*/ 69 w 91"/>
                <a:gd name="T5" fmla="*/ 34 h 91"/>
                <a:gd name="T6" fmla="*/ 35 w 91"/>
                <a:gd name="T7" fmla="*/ 0 h 91"/>
                <a:gd name="T8" fmla="*/ 0 w 91"/>
                <a:gd name="T9" fmla="*/ 34 h 91"/>
                <a:gd name="T10" fmla="*/ 35 w 91"/>
                <a:gd name="T11" fmla="*/ 68 h 91"/>
                <a:gd name="T12" fmla="*/ 55 w 91"/>
                <a:gd name="T13" fmla="*/ 62 h 91"/>
                <a:gd name="T14" fmla="*/ 84 w 91"/>
                <a:gd name="T15" fmla="*/ 91 h 91"/>
                <a:gd name="T16" fmla="*/ 91 w 91"/>
                <a:gd name="T17" fmla="*/ 83 h 91"/>
                <a:gd name="T18" fmla="*/ 35 w 91"/>
                <a:gd name="T19" fmla="*/ 58 h 91"/>
                <a:gd name="T20" fmla="*/ 10 w 91"/>
                <a:gd name="T21" fmla="*/ 34 h 91"/>
                <a:gd name="T22" fmla="*/ 35 w 91"/>
                <a:gd name="T23" fmla="*/ 10 h 91"/>
                <a:gd name="T24" fmla="*/ 59 w 91"/>
                <a:gd name="T25" fmla="*/ 34 h 91"/>
                <a:gd name="T26" fmla="*/ 35 w 91"/>
                <a:gd name="T27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91" y="83"/>
                  </a:moveTo>
                  <a:cubicBezTo>
                    <a:pt x="62" y="55"/>
                    <a:pt x="62" y="55"/>
                    <a:pt x="62" y="55"/>
                  </a:cubicBezTo>
                  <a:cubicBezTo>
                    <a:pt x="66" y="49"/>
                    <a:pt x="69" y="42"/>
                    <a:pt x="69" y="34"/>
                  </a:cubicBezTo>
                  <a:cubicBezTo>
                    <a:pt x="69" y="15"/>
                    <a:pt x="54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5" y="68"/>
                  </a:cubicBezTo>
                  <a:cubicBezTo>
                    <a:pt x="42" y="68"/>
                    <a:pt x="49" y="66"/>
                    <a:pt x="55" y="62"/>
                  </a:cubicBezTo>
                  <a:cubicBezTo>
                    <a:pt x="84" y="91"/>
                    <a:pt x="84" y="91"/>
                    <a:pt x="84" y="91"/>
                  </a:cubicBezTo>
                  <a:lnTo>
                    <a:pt x="91" y="83"/>
                  </a:lnTo>
                  <a:close/>
                  <a:moveTo>
                    <a:pt x="35" y="58"/>
                  </a:moveTo>
                  <a:cubicBezTo>
                    <a:pt x="21" y="58"/>
                    <a:pt x="10" y="47"/>
                    <a:pt x="10" y="34"/>
                  </a:cubicBezTo>
                  <a:cubicBezTo>
                    <a:pt x="10" y="20"/>
                    <a:pt x="21" y="10"/>
                    <a:pt x="35" y="10"/>
                  </a:cubicBezTo>
                  <a:cubicBezTo>
                    <a:pt x="48" y="10"/>
                    <a:pt x="59" y="20"/>
                    <a:pt x="59" y="34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95" name="Freeform 99">
              <a:extLst>
                <a:ext uri="{FF2B5EF4-FFF2-40B4-BE49-F238E27FC236}">
                  <a16:creationId xmlns:a16="http://schemas.microsoft.com/office/drawing/2014/main" id="{55C0D0BD-877C-F249-49C0-42782F500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115" y="4918471"/>
              <a:ext cx="94442" cy="98075"/>
            </a:xfrm>
            <a:custGeom>
              <a:avLst/>
              <a:gdLst>
                <a:gd name="T0" fmla="*/ 13 w 52"/>
                <a:gd name="T1" fmla="*/ 54 h 54"/>
                <a:gd name="T2" fmla="*/ 0 w 52"/>
                <a:gd name="T3" fmla="*/ 54 h 54"/>
                <a:gd name="T4" fmla="*/ 0 w 52"/>
                <a:gd name="T5" fmla="*/ 0 h 54"/>
                <a:gd name="T6" fmla="*/ 52 w 52"/>
                <a:gd name="T7" fmla="*/ 0 h 54"/>
                <a:gd name="T8" fmla="*/ 52 w 52"/>
                <a:gd name="T9" fmla="*/ 13 h 54"/>
                <a:gd name="T10" fmla="*/ 13 w 52"/>
                <a:gd name="T11" fmla="*/ 13 h 54"/>
                <a:gd name="T12" fmla="*/ 13 w 52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4">
                  <a:moveTo>
                    <a:pt x="13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13"/>
                  </a:lnTo>
                  <a:lnTo>
                    <a:pt x="13" y="13"/>
                  </a:lnTo>
                  <a:lnTo>
                    <a:pt x="13" y="54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96" name="Freeform 100">
              <a:extLst>
                <a:ext uri="{FF2B5EF4-FFF2-40B4-BE49-F238E27FC236}">
                  <a16:creationId xmlns:a16="http://schemas.microsoft.com/office/drawing/2014/main" id="{68E30BE1-A710-D1ED-CEAC-1E777A671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483" y="5087377"/>
              <a:ext cx="98075" cy="98075"/>
            </a:xfrm>
            <a:custGeom>
              <a:avLst/>
              <a:gdLst>
                <a:gd name="T0" fmla="*/ 54 w 54"/>
                <a:gd name="T1" fmla="*/ 40 h 54"/>
                <a:gd name="T2" fmla="*/ 54 w 54"/>
                <a:gd name="T3" fmla="*/ 54 h 54"/>
                <a:gd name="T4" fmla="*/ 0 w 54"/>
                <a:gd name="T5" fmla="*/ 54 h 54"/>
                <a:gd name="T6" fmla="*/ 0 w 54"/>
                <a:gd name="T7" fmla="*/ 0 h 54"/>
                <a:gd name="T8" fmla="*/ 15 w 54"/>
                <a:gd name="T9" fmla="*/ 0 h 54"/>
                <a:gd name="T10" fmla="*/ 15 w 54"/>
                <a:gd name="T11" fmla="*/ 40 h 54"/>
                <a:gd name="T12" fmla="*/ 54 w 54"/>
                <a:gd name="T13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54" y="40"/>
                  </a:moveTo>
                  <a:lnTo>
                    <a:pt x="54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4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  <p:sp>
          <p:nvSpPr>
            <p:cNvPr id="197" name="Freeform 101">
              <a:extLst>
                <a:ext uri="{FF2B5EF4-FFF2-40B4-BE49-F238E27FC236}">
                  <a16:creationId xmlns:a16="http://schemas.microsoft.com/office/drawing/2014/main" id="{E8E0EE12-EDD8-712E-215E-1E665C120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389" y="4918471"/>
              <a:ext cx="94442" cy="98075"/>
            </a:xfrm>
            <a:custGeom>
              <a:avLst/>
              <a:gdLst>
                <a:gd name="T0" fmla="*/ 0 w 52"/>
                <a:gd name="T1" fmla="*/ 13 h 54"/>
                <a:gd name="T2" fmla="*/ 0 w 52"/>
                <a:gd name="T3" fmla="*/ 0 h 54"/>
                <a:gd name="T4" fmla="*/ 52 w 52"/>
                <a:gd name="T5" fmla="*/ 0 h 54"/>
                <a:gd name="T6" fmla="*/ 52 w 52"/>
                <a:gd name="T7" fmla="*/ 54 h 54"/>
                <a:gd name="T8" fmla="*/ 39 w 52"/>
                <a:gd name="T9" fmla="*/ 54 h 54"/>
                <a:gd name="T10" fmla="*/ 39 w 52"/>
                <a:gd name="T11" fmla="*/ 13 h 54"/>
                <a:gd name="T12" fmla="*/ 0 w 52"/>
                <a:gd name="T13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4">
                  <a:moveTo>
                    <a:pt x="0" y="13"/>
                  </a:moveTo>
                  <a:lnTo>
                    <a:pt x="0" y="0"/>
                  </a:lnTo>
                  <a:lnTo>
                    <a:pt x="52" y="0"/>
                  </a:lnTo>
                  <a:lnTo>
                    <a:pt x="52" y="54"/>
                  </a:lnTo>
                  <a:lnTo>
                    <a:pt x="39" y="54"/>
                  </a:lnTo>
                  <a:lnTo>
                    <a:pt x="39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159" tIns="45579" rIns="91159" bIns="4557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853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B3FE354-10D3-17F9-7EA2-CBB1CB8E3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77273" y="4837211"/>
            <a:ext cx="419931" cy="419927"/>
            <a:chOff x="2287568" y="4847639"/>
            <a:chExt cx="420580" cy="420577"/>
          </a:xfrm>
        </p:grpSpPr>
        <p:sp>
          <p:nvSpPr>
            <p:cNvPr id="199" name="Rectangle 458">
              <a:extLst>
                <a:ext uri="{FF2B5EF4-FFF2-40B4-BE49-F238E27FC236}">
                  <a16:creationId xmlns:a16="http://schemas.microsoft.com/office/drawing/2014/main" id="{9835D422-A5BC-971D-E38E-F9AD5D75C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68" y="4847639"/>
              <a:ext cx="420580" cy="4350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364" tIns="44683" rIns="89364" bIns="4468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36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Arial"/>
              </a:endParaRPr>
            </a:p>
          </p:txBody>
        </p:sp>
        <p:sp>
          <p:nvSpPr>
            <p:cNvPr id="200" name="Rectangle 459">
              <a:extLst>
                <a:ext uri="{FF2B5EF4-FFF2-40B4-BE49-F238E27FC236}">
                  <a16:creationId xmlns:a16="http://schemas.microsoft.com/office/drawing/2014/main" id="{26DF3123-3B68-99B6-92D1-85E754EC9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68" y="4891147"/>
              <a:ext cx="420580" cy="154694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364" tIns="44683" rIns="89364" bIns="4468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36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Arial"/>
              </a:endParaRPr>
            </a:p>
          </p:txBody>
        </p:sp>
        <p:sp>
          <p:nvSpPr>
            <p:cNvPr id="201" name="Rectangle 460">
              <a:extLst>
                <a:ext uri="{FF2B5EF4-FFF2-40B4-BE49-F238E27FC236}">
                  <a16:creationId xmlns:a16="http://schemas.microsoft.com/office/drawing/2014/main" id="{A33604E4-663C-5769-EDA8-7FE24E005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68" y="5068402"/>
              <a:ext cx="88629" cy="8862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364" tIns="44683" rIns="89364" bIns="4468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36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" name="Rectangle 461">
              <a:extLst>
                <a:ext uri="{FF2B5EF4-FFF2-40B4-BE49-F238E27FC236}">
                  <a16:creationId xmlns:a16="http://schemas.microsoft.com/office/drawing/2014/main" id="{B7EAC88C-398C-95FA-64C2-44F23388A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755" y="5068401"/>
              <a:ext cx="87017" cy="8862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364" tIns="44683" rIns="89364" bIns="4468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36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Arial"/>
              </a:endParaRPr>
            </a:p>
          </p:txBody>
        </p:sp>
        <p:sp>
          <p:nvSpPr>
            <p:cNvPr id="203" name="Rectangle 462">
              <a:extLst>
                <a:ext uri="{FF2B5EF4-FFF2-40B4-BE49-F238E27FC236}">
                  <a16:creationId xmlns:a16="http://schemas.microsoft.com/office/drawing/2014/main" id="{F9F5A0EB-201C-D204-378B-F49CD09CB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331" y="5068402"/>
              <a:ext cx="88629" cy="8862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364" tIns="44683" rIns="89364" bIns="4468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36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Arial"/>
              </a:endParaRPr>
            </a:p>
          </p:txBody>
        </p:sp>
        <p:sp>
          <p:nvSpPr>
            <p:cNvPr id="204" name="Rectangle 463">
              <a:extLst>
                <a:ext uri="{FF2B5EF4-FFF2-40B4-BE49-F238E27FC236}">
                  <a16:creationId xmlns:a16="http://schemas.microsoft.com/office/drawing/2014/main" id="{C5D0535E-A628-0827-6B28-A3247E5A0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519" y="5068402"/>
              <a:ext cx="88629" cy="8862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364" tIns="44683" rIns="89364" bIns="4468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36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" name="Rectangle 464">
              <a:extLst>
                <a:ext uri="{FF2B5EF4-FFF2-40B4-BE49-F238E27FC236}">
                  <a16:creationId xmlns:a16="http://schemas.microsoft.com/office/drawing/2014/main" id="{2B496408-092C-93B1-8813-6F2F2DB2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68" y="5179587"/>
              <a:ext cx="198204" cy="8862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364" tIns="44683" rIns="89364" bIns="4468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36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" name="Rectangle 465">
              <a:extLst>
                <a:ext uri="{FF2B5EF4-FFF2-40B4-BE49-F238E27FC236}">
                  <a16:creationId xmlns:a16="http://schemas.microsoft.com/office/drawing/2014/main" id="{C2CE167C-E6AB-FADE-A59F-2E3A65FC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331" y="5179588"/>
              <a:ext cx="199815" cy="8862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364" tIns="44683" rIns="89364" bIns="4468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3638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1DD3112-6FA2-D202-1068-3763AA60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81716" y="3251163"/>
            <a:ext cx="4793928" cy="193364"/>
          </a:xfrm>
          <a:prstGeom prst="rect">
            <a:avLst/>
          </a:prstGeom>
          <a:solidFill>
            <a:srgbClr val="1A1C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853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Arial"/>
              <a:sym typeface="Arial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B45D4F8-EFD2-C8BB-562E-64F7AA184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46349" y="1769388"/>
            <a:ext cx="4852195" cy="4238971"/>
          </a:xfrm>
          <a:prstGeom prst="rect">
            <a:avLst/>
          </a:prstGeom>
          <a:noFill/>
          <a:ln w="76200" cap="flat" cmpd="sng" algn="ctr">
            <a:gradFill>
              <a:gsLst>
                <a:gs pos="0">
                  <a:srgbClr val="153D68"/>
                </a:gs>
                <a:gs pos="38000">
                  <a:srgbClr val="3C3071"/>
                </a:gs>
                <a:gs pos="73000">
                  <a:srgbClr val="3A286D"/>
                </a:gs>
                <a:gs pos="93000">
                  <a:srgbClr val="431A40"/>
                </a:gs>
              </a:gsLst>
              <a:lin ang="4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853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Arial"/>
              <a:sym typeface="Arial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9C57237-6C1B-D31D-B146-8CAAE4E42D7B}"/>
              </a:ext>
            </a:extLst>
          </p:cNvPr>
          <p:cNvSpPr txBox="1"/>
          <p:nvPr/>
        </p:nvSpPr>
        <p:spPr>
          <a:xfrm>
            <a:off x="5396461" y="3608164"/>
            <a:ext cx="1132795" cy="492186"/>
          </a:xfrm>
          <a:prstGeom prst="rect">
            <a:avLst/>
          </a:prstGeom>
          <a:solidFill>
            <a:srgbClr val="1A1C2F"/>
          </a:solidFill>
        </p:spPr>
        <p:txBody>
          <a:bodyPr wrap="square" rtlCol="0">
            <a:spAutoFit/>
          </a:bodyPr>
          <a:lstStyle/>
          <a:p>
            <a:pPr marL="0" marR="0" lvl="0" indent="0" algn="ctr" defTabSz="2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9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29000">
                      <a:srgbClr val="3884D8"/>
                    </a:gs>
                    <a:gs pos="0">
                      <a:srgbClr val="82B2E6"/>
                    </a:gs>
                    <a:gs pos="73000">
                      <a:srgbClr val="8A79C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Helvetica"/>
                <a:ea typeface="+mn-ea"/>
                <a:cs typeface="Arial"/>
                <a:sym typeface="Arial"/>
              </a:rPr>
              <a:t>Defender for DevOps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6E3B7C8-15E9-F692-CEA0-1D54932691EA}"/>
              </a:ext>
            </a:extLst>
          </p:cNvPr>
          <p:cNvSpPr txBox="1"/>
          <p:nvPr/>
        </p:nvSpPr>
        <p:spPr>
          <a:xfrm>
            <a:off x="5647217" y="3236221"/>
            <a:ext cx="4067171" cy="32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84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6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 Semibold" panose="020B0502040204020203" pitchFamily="34" charset="0"/>
                <a:sym typeface="Arial"/>
              </a:rPr>
              <a:t>Microsoft Defender for Cloud</a:t>
            </a:r>
          </a:p>
        </p:txBody>
      </p:sp>
      <p:sp>
        <p:nvSpPr>
          <p:cNvPr id="211" name="Rounded Rectangle 32">
            <a:extLst>
              <a:ext uri="{FF2B5EF4-FFF2-40B4-BE49-F238E27FC236}">
                <a16:creationId xmlns:a16="http://schemas.microsoft.com/office/drawing/2014/main" id="{9F3B59BE-381A-095F-F2A6-B4A04F7FBC26}"/>
              </a:ext>
            </a:extLst>
          </p:cNvPr>
          <p:cNvSpPr/>
          <p:nvPr/>
        </p:nvSpPr>
        <p:spPr bwMode="auto">
          <a:xfrm>
            <a:off x="7651244" y="4536801"/>
            <a:ext cx="1802317" cy="655288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035" tIns="145627" rIns="182035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Threat Protection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D29AD3C-EDEF-9D00-6103-BA6C180536ED}"/>
              </a:ext>
            </a:extLst>
          </p:cNvPr>
          <p:cNvSpPr/>
          <p:nvPr/>
        </p:nvSpPr>
        <p:spPr>
          <a:xfrm>
            <a:off x="6597859" y="3565872"/>
            <a:ext cx="888357" cy="809857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7061" tIns="145627" rIns="57061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Segoe UI" panose="020B0502040204020203" pitchFamily="34" charset="0"/>
                <a:sym typeface="Arial"/>
              </a:rPr>
              <a:t>DevOps Security Mgmt.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175E4E70-E4DD-B20F-0AE1-C660A69096C4}"/>
              </a:ext>
            </a:extLst>
          </p:cNvPr>
          <p:cNvSpPr/>
          <p:nvPr/>
        </p:nvSpPr>
        <p:spPr>
          <a:xfrm>
            <a:off x="8563972" y="3565872"/>
            <a:ext cx="888357" cy="809857"/>
          </a:xfrm>
          <a:prstGeom prst="rect">
            <a:avLst/>
          </a:prstGeom>
          <a:solidFill>
            <a:srgbClr val="FFFFFF">
              <a:alpha val="10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299" tIns="145627" rIns="91299" bIns="1456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1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Segoe UI" panose="020B0502040204020203" pitchFamily="34" charset="0"/>
                <a:sym typeface="Arial"/>
              </a:rPr>
              <a:t>Code to Cloud Context</a:t>
            </a:r>
          </a:p>
        </p:txBody>
      </p:sp>
    </p:spTree>
    <p:extLst>
      <p:ext uri="{BB962C8B-B14F-4D97-AF65-F5344CB8AC3E}">
        <p14:creationId xmlns:p14="http://schemas.microsoft.com/office/powerpoint/2010/main" val="165206187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955966-0E29-E4A2-CEB4-F0CD2BEBA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96033" y="203598"/>
            <a:ext cx="7150147" cy="5595345"/>
          </a:xfrm>
          <a:prstGeom prst="rect">
            <a:avLst/>
          </a:prstGeom>
          <a:gradFill flip="none" rotWithShape="1">
            <a:gsLst>
              <a:gs pos="100000">
                <a:srgbClr val="051119">
                  <a:alpha val="0"/>
                </a:srgbClr>
              </a:gs>
              <a:gs pos="0">
                <a:srgbClr val="0078D4"/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1084160F-A8B3-1070-E0B0-F4D1292B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2" y="2040221"/>
            <a:ext cx="6261100" cy="3700923"/>
          </a:xfrm>
          <a:prstGeom prst="roundRect">
            <a:avLst>
              <a:gd name="adj" fmla="val 2587"/>
            </a:avLst>
          </a:prstGeom>
          <a:solidFill>
            <a:srgbClr val="252422"/>
          </a:solidFill>
          <a:ln w="38100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44CAC-607B-63B0-517B-9142A99AB3C5}"/>
              </a:ext>
            </a:extLst>
          </p:cNvPr>
          <p:cNvSpPr txBox="1"/>
          <p:nvPr/>
        </p:nvSpPr>
        <p:spPr>
          <a:xfrm>
            <a:off x="584201" y="378228"/>
            <a:ext cx="4730751" cy="1661993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652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36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  <a:sym typeface="Arial"/>
              </a:rPr>
              <a:t>GitHub Advanced Security for </a:t>
            </a:r>
            <a:br>
              <a:rPr kumimoji="0" lang="en-US" sz="36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  <a:sym typeface="Arial"/>
              </a:rPr>
            </a:br>
            <a:r>
              <a:rPr kumimoji="0" lang="en-US" sz="36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  <a:sym typeface="Arial"/>
              </a:rPr>
              <a:t>Azure DevOps</a:t>
            </a:r>
          </a:p>
        </p:txBody>
      </p:sp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CCD21915-7CE8-112B-B4D5-265AE6386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2214851"/>
            <a:ext cx="5350209" cy="392415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Suite of security testing tools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 native to the Azure DevOps platform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Secret scanning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 to find any exposed secrets in your Azure Repos and prevent new secrets from shipping in your 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Calibri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Dependency scanning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 to detect vulnerable open-source components and offer straightforward remediation guidance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Code scanning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 for powerful static analysis that helps you find and fix vulnerabilities in your code as you write 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Calibri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3595838-E396-7596-753C-EA6CD7A0D4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370" y="2163314"/>
            <a:ext cx="6148732" cy="345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7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31BB5-A4A9-C974-BADF-31906CAD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1" y="715782"/>
            <a:ext cx="11018520" cy="615553"/>
          </a:xfrm>
        </p:spPr>
        <p:txBody>
          <a:bodyPr/>
          <a:lstStyle/>
          <a:p>
            <a:pPr>
              <a:spcBef>
                <a:spcPts val="1199"/>
              </a:spcBef>
            </a:pPr>
            <a:r>
              <a:rPr lang="en-US" sz="4000" dirty="0">
                <a:ea typeface="+mj-lt"/>
                <a:cs typeface="+mj-lt"/>
              </a:rPr>
              <a:t>Defender for Cloud DevOps Security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38987-2F52-1A69-D55C-EED8AB94DF3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201" y="1727382"/>
            <a:ext cx="4651375" cy="441483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lnSpc>
                <a:spcPct val="90000"/>
              </a:lnSpc>
              <a:spcBef>
                <a:spcPts val="1199"/>
              </a:spcBef>
              <a:buNone/>
            </a:pPr>
            <a:r>
              <a:rPr lang="en-US" sz="2400" dirty="0">
                <a:ea typeface="+mn-lt"/>
                <a:cs typeface="+mn-lt"/>
              </a:rPr>
              <a:t>Defender for DevOps empowers security teams with unified DevOps security management across multipipeline and multi-cloud environments, with: </a:t>
            </a: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en-US" sz="2400" dirty="0">
                <a:ea typeface="+mn-lt"/>
                <a:cs typeface="+mn-lt"/>
              </a:rPr>
              <a:t>Unified visibility into DevOps security posture</a:t>
            </a: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en-US" sz="2400" dirty="0">
                <a:ea typeface="+mn-lt"/>
                <a:cs typeface="+mn-lt"/>
              </a:rPr>
              <a:t>Strengthened cloud resource configurations</a:t>
            </a: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en-US" sz="2400" dirty="0">
                <a:ea typeface="+mn-lt"/>
                <a:cs typeface="+mn-lt"/>
              </a:rPr>
              <a:t>Automated and integrated security intelligence</a:t>
            </a: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en-US" sz="2400" dirty="0">
              <a:ea typeface="+mn-lt"/>
              <a:cs typeface="+mn-lt"/>
            </a:endParaRPr>
          </a:p>
        </p:txBody>
      </p:sp>
      <p:grpSp>
        <p:nvGrpSpPr>
          <p:cNvPr id="5" name="Group 4" descr="Defender for DevOps overview screenshot">
            <a:extLst>
              <a:ext uri="{FF2B5EF4-FFF2-40B4-BE49-F238E27FC236}">
                <a16:creationId xmlns:a16="http://schemas.microsoft.com/office/drawing/2014/main" id="{6B92E7DA-FD20-8F32-4542-E1286D1AC6F1}"/>
              </a:ext>
            </a:extLst>
          </p:cNvPr>
          <p:cNvGrpSpPr/>
          <p:nvPr/>
        </p:nvGrpSpPr>
        <p:grpSpPr>
          <a:xfrm>
            <a:off x="5992371" y="1638802"/>
            <a:ext cx="7806519" cy="4391167"/>
            <a:chOff x="6185894" y="1675087"/>
            <a:chExt cx="7806519" cy="4391167"/>
          </a:xfrm>
        </p:grpSpPr>
        <p:pic>
          <p:nvPicPr>
            <p:cNvPr id="6" name="Picture 5" descr="screenshot">
              <a:extLst>
                <a:ext uri="{FF2B5EF4-FFF2-40B4-BE49-F238E27FC236}">
                  <a16:creationId xmlns:a16="http://schemas.microsoft.com/office/drawing/2014/main" id="{D8279C1D-358A-A0F3-DC63-3539ABF8E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5894" y="1675087"/>
              <a:ext cx="7806519" cy="43911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EEC652-864D-1E75-690D-8FA0754E5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21948" y="2774817"/>
              <a:ext cx="103797" cy="13716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1423EF6-4ACF-270D-6572-7521C21A5EA2}"/>
              </a:ext>
            </a:extLst>
          </p:cNvPr>
          <p:cNvSpPr txBox="1"/>
          <p:nvPr/>
        </p:nvSpPr>
        <p:spPr>
          <a:xfrm>
            <a:off x="329290" y="6468519"/>
            <a:ext cx="112991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Defender for Cloud DevOps security - the benefits and features - Microsoft Defender for Cloud | Microsoft Learn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385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CAA3387-7FCD-107C-E473-6D0F218C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631704" y="-525874"/>
            <a:ext cx="8526097" cy="8526098"/>
          </a:xfrm>
          <a:prstGeom prst="ellipse">
            <a:avLst/>
          </a:prstGeom>
          <a:gradFill>
            <a:gsLst>
              <a:gs pos="72000">
                <a:srgbClr val="D59DFF">
                  <a:alpha val="0"/>
                </a:srgbClr>
              </a:gs>
              <a:gs pos="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1795B-BC23-22A1-1795-A7788C72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50894" y="777751"/>
            <a:ext cx="5008734" cy="5008735"/>
          </a:xfrm>
          <a:prstGeom prst="rect">
            <a:avLst/>
          </a:prstGeom>
        </p:spPr>
      </p:pic>
      <p:sp>
        <p:nvSpPr>
          <p:cNvPr id="8" name="Google Shape;261;p26">
            <a:extLst>
              <a:ext uri="{FF2B5EF4-FFF2-40B4-BE49-F238E27FC236}">
                <a16:creationId xmlns:a16="http://schemas.microsoft.com/office/drawing/2014/main" id="{920F1AAE-3E1A-D04E-43D7-F256635C6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0800000">
            <a:off x="485731" y="0"/>
            <a:ext cx="97600" cy="13716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CE9FF06-E82E-4766-A52D-838C7C77B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9841" y="2200485"/>
            <a:ext cx="5272424" cy="1811753"/>
            <a:chOff x="661437" y="2198583"/>
            <a:chExt cx="5280589" cy="1814558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7ED40A66-A59A-4C09-9EEB-5E7D7E46A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141221" y="2198583"/>
              <a:ext cx="4800805" cy="1814558"/>
              <a:chOff x="1141221" y="2198583"/>
              <a:chExt cx="4800805" cy="1814558"/>
            </a:xfrm>
          </p:grpSpPr>
          <p:sp>
            <p:nvSpPr>
              <p:cNvPr id="286" name="Rectangle: Rounded Corners 6">
                <a:extLst>
                  <a:ext uri="{FF2B5EF4-FFF2-40B4-BE49-F238E27FC236}">
                    <a16:creationId xmlns:a16="http://schemas.microsoft.com/office/drawing/2014/main" id="{7F670272-B998-4CCE-BA45-F1500DACB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41221" y="2198583"/>
                <a:ext cx="4618886" cy="1814558"/>
              </a:xfrm>
              <a:prstGeom prst="roundRect">
                <a:avLst>
                  <a:gd name="adj" fmla="val 3188"/>
                </a:avLst>
              </a:prstGeom>
              <a:solidFill>
                <a:srgbClr val="8661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79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87" name="Isosceles Triangle 7">
                <a:extLst>
                  <a:ext uri="{FF2B5EF4-FFF2-40B4-BE49-F238E27FC236}">
                    <a16:creationId xmlns:a16="http://schemas.microsoft.com/office/drawing/2014/main" id="{6FAF5D80-F909-44A0-A6EA-501FCB6E1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5668037" y="3014573"/>
                <a:ext cx="365402" cy="182577"/>
              </a:xfrm>
              <a:prstGeom prst="triangle">
                <a:avLst/>
              </a:prstGeom>
              <a:solidFill>
                <a:srgbClr val="8661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12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ABF7F7BD-B7D5-4C42-A6C7-8F304DD1E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61437" y="2585432"/>
              <a:ext cx="959569" cy="959093"/>
              <a:chOff x="661437" y="2585432"/>
              <a:chExt cx="959569" cy="959093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D2E293CC-9E0D-4D0F-B4B5-16A125AFF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437" y="2585432"/>
                <a:ext cx="959569" cy="959093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5700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9F1CD3AC-BFFB-41C7-9869-ADC446781F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3242" y="2747157"/>
                <a:ext cx="635958" cy="635643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4B820042-C11A-485E-9A1C-2A58503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9841" y="4121947"/>
            <a:ext cx="5272424" cy="1811753"/>
            <a:chOff x="661437" y="4123021"/>
            <a:chExt cx="5280589" cy="1814558"/>
          </a:xfrm>
        </p:grpSpPr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E018C4B3-1696-4E04-A6C0-4999A2EA1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141221" y="4123021"/>
              <a:ext cx="4800805" cy="1814558"/>
              <a:chOff x="1141221" y="4123021"/>
              <a:chExt cx="4800805" cy="1814558"/>
            </a:xfrm>
          </p:grpSpPr>
          <p:sp>
            <p:nvSpPr>
              <p:cNvPr id="447" name="Rectangle: Rounded Corners 6">
                <a:extLst>
                  <a:ext uri="{FF2B5EF4-FFF2-40B4-BE49-F238E27FC236}">
                    <a16:creationId xmlns:a16="http://schemas.microsoft.com/office/drawing/2014/main" id="{6CA6794B-A5B8-4EC5-9FDE-AB9EA07BC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41221" y="4123021"/>
                <a:ext cx="4618886" cy="1814558"/>
              </a:xfrm>
              <a:prstGeom prst="roundRect">
                <a:avLst>
                  <a:gd name="adj" fmla="val 3188"/>
                </a:avLst>
              </a:prstGeom>
              <a:solidFill>
                <a:srgbClr val="28AFE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79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448" name="Isosceles Triangle 7">
                <a:extLst>
                  <a:ext uri="{FF2B5EF4-FFF2-40B4-BE49-F238E27FC236}">
                    <a16:creationId xmlns:a16="http://schemas.microsoft.com/office/drawing/2014/main" id="{293EF517-A4A4-4ACC-A92F-6086915A1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5668037" y="4939011"/>
                <a:ext cx="365402" cy="182577"/>
              </a:xfrm>
              <a:prstGeom prst="triangle">
                <a:avLst/>
              </a:prstGeom>
              <a:solidFill>
                <a:srgbClr val="28A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12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6943E757-0D5D-4C99-88AC-97C8273F9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61437" y="4509871"/>
              <a:ext cx="959569" cy="959093"/>
              <a:chOff x="661437" y="4509871"/>
              <a:chExt cx="959569" cy="959093"/>
            </a:xfrm>
          </p:grpSpPr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E93B4FD2-5C23-4AAB-BC06-834ADD8C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437" y="4509871"/>
                <a:ext cx="959569" cy="9590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5700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CD65F8BE-E4EE-4D5E-B2D2-115C2D22A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3242" y="4671596"/>
                <a:ext cx="635958" cy="635643"/>
              </a:xfrm>
              <a:prstGeom prst="ellipse">
                <a:avLst/>
              </a:prstGeom>
              <a:solidFill>
                <a:srgbClr val="28A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4" name="Rectangle: Rounded Corners 6">
            <a:extLst>
              <a:ext uri="{FF2B5EF4-FFF2-40B4-BE49-F238E27FC236}">
                <a16:creationId xmlns:a16="http://schemas.microsoft.com/office/drawing/2014/main" id="{1924CD7F-4283-48A8-ADF0-AE820EE5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5898" y="1511311"/>
            <a:ext cx="4746263" cy="4597548"/>
          </a:xfrm>
          <a:prstGeom prst="roundRect">
            <a:avLst>
              <a:gd name="adj" fmla="val 3188"/>
            </a:avLst>
          </a:prstGeom>
          <a:solidFill>
            <a:srgbClr val="307F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7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0F9F327B-71F6-476B-BFDB-6FEB377C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43655" y="1870978"/>
            <a:ext cx="4046930" cy="1006182"/>
            <a:chOff x="7145277" y="1868567"/>
            <a:chExt cx="4053197" cy="1007741"/>
          </a:xfrm>
        </p:grpSpPr>
        <p:sp>
          <p:nvSpPr>
            <p:cNvPr id="616" name="Rectangle: Rounded Corners 36">
              <a:extLst>
                <a:ext uri="{FF2B5EF4-FFF2-40B4-BE49-F238E27FC236}">
                  <a16:creationId xmlns:a16="http://schemas.microsoft.com/office/drawing/2014/main" id="{F0C0E6D3-C0E8-4D87-89DC-ECD010994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3" y="2038495"/>
              <a:ext cx="3882851" cy="667884"/>
            </a:xfrm>
            <a:prstGeom prst="roundRect">
              <a:avLst>
                <a:gd name="adj" fmla="val 50000"/>
              </a:avLst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FFAFA73A-9893-41B8-8ABD-649BD199C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45277" y="1868567"/>
              <a:ext cx="1007743" cy="100774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9982B4D7-40D5-48A5-9556-1F501414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4" y="2040231"/>
              <a:ext cx="667885" cy="667884"/>
            </a:xfrm>
            <a:prstGeom prst="ellipse">
              <a:avLst/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E9AC10BB-6AF2-4EA7-92B0-6B2838FF7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43655" y="3332594"/>
            <a:ext cx="4046930" cy="1006182"/>
            <a:chOff x="7145277" y="3332447"/>
            <a:chExt cx="4053197" cy="1007741"/>
          </a:xfrm>
        </p:grpSpPr>
        <p:sp>
          <p:nvSpPr>
            <p:cNvPr id="661" name="Rectangle: Rounded Corners 39">
              <a:extLst>
                <a:ext uri="{FF2B5EF4-FFF2-40B4-BE49-F238E27FC236}">
                  <a16:creationId xmlns:a16="http://schemas.microsoft.com/office/drawing/2014/main" id="{912B6057-336A-4632-983B-9ABE9001B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3" y="3502376"/>
              <a:ext cx="3882851" cy="667884"/>
            </a:xfrm>
            <a:prstGeom prst="roundRect">
              <a:avLst>
                <a:gd name="adj" fmla="val 50000"/>
              </a:avLst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0E351533-3385-44A4-81C4-966EFA920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45277" y="3332447"/>
              <a:ext cx="1007743" cy="100774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0B5C1530-C04E-4442-9D4B-07E00DA9B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4" y="3504111"/>
              <a:ext cx="667885" cy="667884"/>
            </a:xfrm>
            <a:prstGeom prst="ellipse">
              <a:avLst/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50CEC15D-C853-4353-A02C-9EB285531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43655" y="4794209"/>
            <a:ext cx="4046930" cy="1006182"/>
            <a:chOff x="7145277" y="4796327"/>
            <a:chExt cx="4053197" cy="1007741"/>
          </a:xfrm>
        </p:grpSpPr>
        <p:sp>
          <p:nvSpPr>
            <p:cNvPr id="688" name="Rectangle: Rounded Corners 37">
              <a:extLst>
                <a:ext uri="{FF2B5EF4-FFF2-40B4-BE49-F238E27FC236}">
                  <a16:creationId xmlns:a16="http://schemas.microsoft.com/office/drawing/2014/main" id="{8AEA6307-780B-4915-89B8-66601F881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3" y="4966255"/>
              <a:ext cx="3882851" cy="667884"/>
            </a:xfrm>
            <a:prstGeom prst="roundRect">
              <a:avLst>
                <a:gd name="adj" fmla="val 50000"/>
              </a:avLst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CA10B833-043C-4DB6-8A79-3585BC94E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45277" y="4796327"/>
              <a:ext cx="1007743" cy="100774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75A5CBF4-37B0-42D0-BEED-B5C9C7EDF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4" y="4967991"/>
              <a:ext cx="667885" cy="667884"/>
            </a:xfrm>
            <a:prstGeom prst="ellipse">
              <a:avLst/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39349B-204D-43DA-89DB-9CB4DDE7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>
                <a:latin typeface="+mj-lt"/>
              </a:rPr>
              <a:t>Accelerating Software Development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80505B5-29AE-4E84-94C3-3410ADA8B294}"/>
              </a:ext>
            </a:extLst>
          </p:cNvPr>
          <p:cNvSpPr>
            <a:spLocks/>
          </p:cNvSpPr>
          <p:nvPr/>
        </p:nvSpPr>
        <p:spPr>
          <a:xfrm>
            <a:off x="812800" y="1342257"/>
            <a:ext cx="5712365" cy="2305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8" b="1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Key requirements for success</a:t>
            </a:r>
          </a:p>
        </p:txBody>
      </p:sp>
      <p:pic>
        <p:nvPicPr>
          <p:cNvPr id="320" name="Picture 319" descr="Icon of a developer">
            <a:extLst>
              <a:ext uri="{FF2B5EF4-FFF2-40B4-BE49-F238E27FC236}">
                <a16:creationId xmlns:a16="http://schemas.microsoft.com/office/drawing/2014/main" id="{D8A90F2A-11AB-48DD-B646-08FDBD861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03" y="2905706"/>
            <a:ext cx="364561" cy="372486"/>
          </a:xfrm>
          <a:prstGeom prst="rect">
            <a:avLst/>
          </a:prstGeom>
        </p:spPr>
      </p:pic>
      <p:sp>
        <p:nvSpPr>
          <p:cNvPr id="352" name="TextBox 351">
            <a:extLst>
              <a:ext uri="{FF2B5EF4-FFF2-40B4-BE49-F238E27FC236}">
                <a16:creationId xmlns:a16="http://schemas.microsoft.com/office/drawing/2014/main" id="{E07ED066-83B0-430A-923A-FF54769AAE4E}"/>
              </a:ext>
            </a:extLst>
          </p:cNvPr>
          <p:cNvSpPr txBox="1"/>
          <p:nvPr/>
        </p:nvSpPr>
        <p:spPr>
          <a:xfrm>
            <a:off x="1849672" y="2571253"/>
            <a:ext cx="207089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Developers</a:t>
            </a:r>
            <a:endParaRPr kumimoji="0" lang="id-ID" sz="1498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CB1EF-FF4A-878C-3474-5C29945162BF}"/>
              </a:ext>
            </a:extLst>
          </p:cNvPr>
          <p:cNvSpPr/>
          <p:nvPr/>
        </p:nvSpPr>
        <p:spPr>
          <a:xfrm>
            <a:off x="2032000" y="2913514"/>
            <a:ext cx="3214861" cy="627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Increased productivity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Increased focus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Increased energy</a:t>
            </a:r>
          </a:p>
        </p:txBody>
      </p:sp>
      <p:pic>
        <p:nvPicPr>
          <p:cNvPr id="471" name="Picture 470" descr="Icon of a padded lock with a checkmark">
            <a:extLst>
              <a:ext uri="{FF2B5EF4-FFF2-40B4-BE49-F238E27FC236}">
                <a16:creationId xmlns:a16="http://schemas.microsoft.com/office/drawing/2014/main" id="{50B881AB-D1F8-4D4F-A25C-55126097B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7" y="4815276"/>
            <a:ext cx="301159" cy="404187"/>
          </a:xfrm>
          <a:prstGeom prst="rect">
            <a:avLst/>
          </a:prstGeom>
        </p:spPr>
      </p:pic>
      <p:sp>
        <p:nvSpPr>
          <p:cNvPr id="493" name="TextBox 492">
            <a:extLst>
              <a:ext uri="{FF2B5EF4-FFF2-40B4-BE49-F238E27FC236}">
                <a16:creationId xmlns:a16="http://schemas.microsoft.com/office/drawing/2014/main" id="{3AE6A5AF-570B-4477-ADB0-FC5A250E11E5}"/>
              </a:ext>
            </a:extLst>
          </p:cNvPr>
          <p:cNvSpPr txBox="1"/>
          <p:nvPr/>
        </p:nvSpPr>
        <p:spPr>
          <a:xfrm>
            <a:off x="1849672" y="4492715"/>
            <a:ext cx="207089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Managers</a:t>
            </a:r>
            <a:endParaRPr kumimoji="0" lang="id-ID" sz="1498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363A0-1128-9063-2206-10AC4F004E26}"/>
              </a:ext>
            </a:extLst>
          </p:cNvPr>
          <p:cNvSpPr/>
          <p:nvPr/>
        </p:nvSpPr>
        <p:spPr>
          <a:xfrm>
            <a:off x="2032000" y="4834977"/>
            <a:ext cx="3214861" cy="627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Increased developer satisfaction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Accelerated innovation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Bridged skill gaps</a:t>
            </a:r>
          </a:p>
        </p:txBody>
      </p:sp>
      <p:pic>
        <p:nvPicPr>
          <p:cNvPr id="633" name="Picture 632" descr="Icon of a triangle with circles interconnected to each other">
            <a:extLst>
              <a:ext uri="{FF2B5EF4-FFF2-40B4-BE49-F238E27FC236}">
                <a16:creationId xmlns:a16="http://schemas.microsoft.com/office/drawing/2014/main" id="{8BA90851-5AB4-44C6-8A5C-29EAFB271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0" y="2183866"/>
            <a:ext cx="364561" cy="380411"/>
          </a:xfrm>
          <a:prstGeom prst="rect">
            <a:avLst/>
          </a:prstGeom>
        </p:spPr>
      </p:pic>
      <p:sp>
        <p:nvSpPr>
          <p:cNvPr id="647" name="Rectangle 646">
            <a:extLst>
              <a:ext uri="{FF2B5EF4-FFF2-40B4-BE49-F238E27FC236}">
                <a16:creationId xmlns:a16="http://schemas.microsoft.com/office/drawing/2014/main" id="{572F50BE-9C6F-4437-A53E-A26A2572F90E}"/>
              </a:ext>
            </a:extLst>
          </p:cNvPr>
          <p:cNvSpPr>
            <a:spLocks/>
          </p:cNvSpPr>
          <p:nvPr/>
        </p:nvSpPr>
        <p:spPr>
          <a:xfrm>
            <a:off x="8239328" y="2182030"/>
            <a:ext cx="2796973" cy="3840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Unleash creativity with the power </a:t>
            </a:r>
            <a:b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of AI</a:t>
            </a:r>
          </a:p>
        </p:txBody>
      </p:sp>
      <p:pic>
        <p:nvPicPr>
          <p:cNvPr id="673" name="Picture 672" descr="Icon of a connector with a padded lock">
            <a:extLst>
              <a:ext uri="{FF2B5EF4-FFF2-40B4-BE49-F238E27FC236}">
                <a16:creationId xmlns:a16="http://schemas.microsoft.com/office/drawing/2014/main" id="{B610B611-3C84-4B0B-BA6B-B47D09FB5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241" y="3645482"/>
            <a:ext cx="380411" cy="380411"/>
          </a:xfrm>
          <a:prstGeom prst="rect">
            <a:avLst/>
          </a:prstGeom>
        </p:spPr>
      </p:pic>
      <p:sp>
        <p:nvSpPr>
          <p:cNvPr id="680" name="Rectangle 679">
            <a:extLst>
              <a:ext uri="{FF2B5EF4-FFF2-40B4-BE49-F238E27FC236}">
                <a16:creationId xmlns:a16="http://schemas.microsoft.com/office/drawing/2014/main" id="{82631392-8314-42AE-B449-52D4490EB75C}"/>
              </a:ext>
            </a:extLst>
          </p:cNvPr>
          <p:cNvSpPr>
            <a:spLocks/>
          </p:cNvSpPr>
          <p:nvPr/>
        </p:nvSpPr>
        <p:spPr>
          <a:xfrm>
            <a:off x="8239328" y="3643648"/>
            <a:ext cx="2796973" cy="3840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Embed AI throughout the development process</a:t>
            </a:r>
          </a:p>
        </p:txBody>
      </p:sp>
      <p:pic>
        <p:nvPicPr>
          <p:cNvPr id="694" name="Picture 693" descr="Icon of a list with a padded lock">
            <a:extLst>
              <a:ext uri="{FF2B5EF4-FFF2-40B4-BE49-F238E27FC236}">
                <a16:creationId xmlns:a16="http://schemas.microsoft.com/office/drawing/2014/main" id="{27052213-6FE7-4A4A-93EE-FB0E116EA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245" y="5107098"/>
            <a:ext cx="380411" cy="380411"/>
          </a:xfrm>
          <a:prstGeom prst="rect">
            <a:avLst/>
          </a:prstGeom>
        </p:spPr>
      </p:pic>
      <p:sp>
        <p:nvSpPr>
          <p:cNvPr id="695" name="Rectangle 694">
            <a:extLst>
              <a:ext uri="{FF2B5EF4-FFF2-40B4-BE49-F238E27FC236}">
                <a16:creationId xmlns:a16="http://schemas.microsoft.com/office/drawing/2014/main" id="{0ABA8D9B-12EE-46AE-92D5-02DA23E97157}"/>
              </a:ext>
            </a:extLst>
          </p:cNvPr>
          <p:cNvSpPr>
            <a:spLocks/>
          </p:cNvSpPr>
          <p:nvPr/>
        </p:nvSpPr>
        <p:spPr>
          <a:xfrm>
            <a:off x="8239328" y="5105265"/>
            <a:ext cx="2796973" cy="38408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Securely train AI on your organization’s data</a:t>
            </a:r>
          </a:p>
        </p:txBody>
      </p:sp>
    </p:spTree>
    <p:extLst>
      <p:ext uri="{BB962C8B-B14F-4D97-AF65-F5344CB8AC3E}">
        <p14:creationId xmlns:p14="http://schemas.microsoft.com/office/powerpoint/2010/main" val="39323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561FB-A5BA-5CAD-3102-3BFD23A13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5508" y="1"/>
            <a:ext cx="5016492" cy="1216819"/>
          </a:xfrm>
          <a:custGeom>
            <a:avLst/>
            <a:gdLst>
              <a:gd name="connsiteX0" fmla="*/ 0 w 5016492"/>
              <a:gd name="connsiteY0" fmla="*/ 0 h 1216819"/>
              <a:gd name="connsiteX1" fmla="*/ 5016492 w 5016492"/>
              <a:gd name="connsiteY1" fmla="*/ 0 h 1216819"/>
              <a:gd name="connsiteX2" fmla="*/ 5016492 w 5016492"/>
              <a:gd name="connsiteY2" fmla="*/ 1216819 h 1216819"/>
              <a:gd name="connsiteX3" fmla="*/ 0 w 5016492"/>
              <a:gd name="connsiteY3" fmla="*/ 1216819 h 121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6492" h="1216819">
                <a:moveTo>
                  <a:pt x="0" y="0"/>
                </a:moveTo>
                <a:lnTo>
                  <a:pt x="5016492" y="0"/>
                </a:lnTo>
                <a:lnTo>
                  <a:pt x="5016492" y="1216819"/>
                </a:lnTo>
                <a:lnTo>
                  <a:pt x="0" y="121681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5" name="Google Shape;545;p36">
            <a:extLst>
              <a:ext uri="{FF2B5EF4-FFF2-40B4-BE49-F238E27FC236}">
                <a16:creationId xmlns:a16="http://schemas.microsoft.com/office/drawing/2014/main" id="{BC95BFB2-3F34-6721-74CE-8DFE04F0B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69021" y="-5522927"/>
            <a:ext cx="8552400" cy="8539200"/>
          </a:xfrm>
          <a:prstGeom prst="ellipse">
            <a:avLst/>
          </a:prstGeom>
          <a:gradFill>
            <a:gsLst>
              <a:gs pos="0">
                <a:schemeClr val="accent3"/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7CB93B6-E698-3F60-4C81-DA26093A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kumimoji="0" lang="en-US" sz="400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rial"/>
              </a:rPr>
              <a:t>Better Together </a:t>
            </a:r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52941A9-AAE2-B60A-6DF9-368E1927A437}"/>
              </a:ext>
            </a:extLst>
          </p:cNvPr>
          <p:cNvSpPr>
            <a:spLocks/>
          </p:cNvSpPr>
          <p:nvPr/>
        </p:nvSpPr>
        <p:spPr>
          <a:xfrm>
            <a:off x="812800" y="1125983"/>
            <a:ext cx="10566400" cy="246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Boost developer productivity</a:t>
            </a:r>
          </a:p>
        </p:txBody>
      </p:sp>
      <p:sp>
        <p:nvSpPr>
          <p:cNvPr id="106" name="Rectangle: Rounded Corners 105" descr="A circular graphics consisting of two halves: AI pair programming and Most loved development environments">
            <a:extLst>
              <a:ext uri="{FF2B5EF4-FFF2-40B4-BE49-F238E27FC236}">
                <a16:creationId xmlns:a16="http://schemas.microsoft.com/office/drawing/2014/main" id="{DCFE86F6-E103-7F91-FC2D-1C1906D45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>
            <a:off x="812799" y="1531404"/>
            <a:ext cx="10566400" cy="4724253"/>
          </a:xfrm>
          <a:prstGeom prst="roundRect">
            <a:avLst>
              <a:gd name="adj" fmla="val 2203"/>
            </a:avLst>
          </a:prstGeom>
          <a:gradFill flip="none" rotWithShape="1">
            <a:gsLst>
              <a:gs pos="0">
                <a:srgbClr val="1A1D30"/>
              </a:gs>
              <a:gs pos="93000">
                <a:srgbClr val="252842"/>
              </a:gs>
            </a:gsLst>
            <a:lin ang="0" scaled="1"/>
            <a:tileRect/>
          </a:gradFill>
          <a:ln w="6350" cap="flat" cmpd="sng" algn="ctr">
            <a:solidFill>
              <a:schemeClr val="accent2">
                <a:alpha val="40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28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7" name="Google Shape;110;p16" descr="AI-powered development: The world’s most widely adopted AI developer tool falls under &quot;AI pair programming&quot;">
            <a:extLst>
              <a:ext uri="{FF2B5EF4-FFF2-40B4-BE49-F238E27FC236}">
                <a16:creationId xmlns:a16="http://schemas.microsoft.com/office/drawing/2014/main" id="{2868614D-FF5B-DAEB-B3B6-144A9472F22A}"/>
              </a:ext>
            </a:extLst>
          </p:cNvPr>
          <p:cNvSpPr txBox="1">
            <a:spLocks/>
          </p:cNvSpPr>
          <p:nvPr/>
        </p:nvSpPr>
        <p:spPr>
          <a:xfrm>
            <a:off x="907130" y="1671664"/>
            <a:ext cx="3617020" cy="276999"/>
          </a:xfrm>
          <a:prstGeom prst="rect">
            <a:avLst/>
          </a:prstGeom>
          <a:noFill/>
          <a:ln w="12700">
            <a:miter lim="400000"/>
          </a:ln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r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  <a:sym typeface="Arial"/>
              </a:rPr>
              <a:t>AI-powered development</a:t>
            </a:r>
          </a:p>
        </p:txBody>
      </p:sp>
      <p:sp>
        <p:nvSpPr>
          <p:cNvPr id="3" name="Rectangle 2" descr="Icon of AI model">
            <a:extLst>
              <a:ext uri="{FF2B5EF4-FFF2-40B4-BE49-F238E27FC236}">
                <a16:creationId xmlns:a16="http://schemas.microsoft.com/office/drawing/2014/main" id="{77CC08A0-3B9B-6327-6508-A0E412743592}"/>
              </a:ext>
            </a:extLst>
          </p:cNvPr>
          <p:cNvSpPr>
            <a:spLocks/>
          </p:cNvSpPr>
          <p:nvPr/>
        </p:nvSpPr>
        <p:spPr>
          <a:xfrm>
            <a:off x="900491" y="2803721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8013E3-8C21-DAB3-6EF0-7F5D9B92B399}"/>
              </a:ext>
            </a:extLst>
          </p:cNvPr>
          <p:cNvSpPr txBox="1">
            <a:spLocks/>
          </p:cNvSpPr>
          <p:nvPr/>
        </p:nvSpPr>
        <p:spPr>
          <a:xfrm>
            <a:off x="1281267" y="2744097"/>
            <a:ext cx="2120028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Get AI-based suggestions in real time</a:t>
            </a:r>
          </a:p>
        </p:txBody>
      </p:sp>
      <p:sp>
        <p:nvSpPr>
          <p:cNvPr id="8" name="Rectangle 7" descr="Icon of a user with a three stars above it">
            <a:extLst>
              <a:ext uri="{FF2B5EF4-FFF2-40B4-BE49-F238E27FC236}">
                <a16:creationId xmlns:a16="http://schemas.microsoft.com/office/drawing/2014/main" id="{55B54BAF-EB18-4242-B55B-44AD255133A0}"/>
              </a:ext>
            </a:extLst>
          </p:cNvPr>
          <p:cNvSpPr>
            <a:spLocks/>
          </p:cNvSpPr>
          <p:nvPr/>
        </p:nvSpPr>
        <p:spPr>
          <a:xfrm>
            <a:off x="900491" y="3789671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A9139D2-3550-0865-B82A-43C2DC0DE6DD}"/>
              </a:ext>
            </a:extLst>
          </p:cNvPr>
          <p:cNvSpPr txBox="1">
            <a:spLocks/>
          </p:cNvSpPr>
          <p:nvPr/>
        </p:nvSpPr>
        <p:spPr>
          <a:xfrm>
            <a:off x="1048019" y="3730047"/>
            <a:ext cx="2120028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Experience docs that feel tailored for you</a:t>
            </a:r>
          </a:p>
        </p:txBody>
      </p:sp>
      <p:sp>
        <p:nvSpPr>
          <p:cNvPr id="9" name="Rectangle 8" descr="Icon of three hand in a circular formation on top on of another">
            <a:extLst>
              <a:ext uri="{FF2B5EF4-FFF2-40B4-BE49-F238E27FC236}">
                <a16:creationId xmlns:a16="http://schemas.microsoft.com/office/drawing/2014/main" id="{224CB2F8-F7E4-8E0C-4D0A-C9C260F2FA9F}"/>
              </a:ext>
            </a:extLst>
          </p:cNvPr>
          <p:cNvSpPr>
            <a:spLocks/>
          </p:cNvSpPr>
          <p:nvPr/>
        </p:nvSpPr>
        <p:spPr>
          <a:xfrm>
            <a:off x="900491" y="4792206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90B29C-C71E-F46D-6C93-93CB0B00493D}"/>
              </a:ext>
            </a:extLst>
          </p:cNvPr>
          <p:cNvSpPr txBox="1">
            <a:spLocks/>
          </p:cNvSpPr>
          <p:nvPr/>
        </p:nvSpPr>
        <p:spPr>
          <a:xfrm>
            <a:off x="1009919" y="4732582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Enable greater collaboration</a:t>
            </a:r>
          </a:p>
        </p:txBody>
      </p:sp>
      <p:sp>
        <p:nvSpPr>
          <p:cNvPr id="10" name="Rectangle 9" descr="Icon of a code ">
            <a:extLst>
              <a:ext uri="{FF2B5EF4-FFF2-40B4-BE49-F238E27FC236}">
                <a16:creationId xmlns:a16="http://schemas.microsoft.com/office/drawing/2014/main" id="{BCA42C23-D493-2755-8574-CDBC2B2DE2B3}"/>
              </a:ext>
            </a:extLst>
          </p:cNvPr>
          <p:cNvSpPr>
            <a:spLocks/>
          </p:cNvSpPr>
          <p:nvPr/>
        </p:nvSpPr>
        <p:spPr>
          <a:xfrm>
            <a:off x="900491" y="5713467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98468F2-C24A-229C-9D4A-6C48145F1621}"/>
              </a:ext>
            </a:extLst>
          </p:cNvPr>
          <p:cNvSpPr txBox="1">
            <a:spLocks/>
          </p:cNvSpPr>
          <p:nvPr/>
        </p:nvSpPr>
        <p:spPr>
          <a:xfrm>
            <a:off x="1838325" y="5653843"/>
            <a:ext cx="2072616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Improve code quality and security</a:t>
            </a:r>
          </a:p>
        </p:txBody>
      </p:sp>
      <p:sp>
        <p:nvSpPr>
          <p:cNvPr id="109" name="Google Shape;110;p16" descr="Developer tools: Solutions that accelerate developer productivity falls under &quot;Most loved development environments&quot;">
            <a:extLst>
              <a:ext uri="{FF2B5EF4-FFF2-40B4-BE49-F238E27FC236}">
                <a16:creationId xmlns:a16="http://schemas.microsoft.com/office/drawing/2014/main" id="{BC4D2A7B-2891-0685-6F31-3E380C64D344}"/>
              </a:ext>
            </a:extLst>
          </p:cNvPr>
          <p:cNvSpPr txBox="1">
            <a:spLocks/>
          </p:cNvSpPr>
          <p:nvPr/>
        </p:nvSpPr>
        <p:spPr>
          <a:xfrm>
            <a:off x="7494291" y="1671664"/>
            <a:ext cx="3790580" cy="276999"/>
          </a:xfrm>
          <a:prstGeom prst="rect">
            <a:avLst/>
          </a:prstGeom>
          <a:noFill/>
          <a:ln w="12700">
            <a:miter lim="400000"/>
          </a:ln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srgbClr val="1F9CF0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  <a:sym typeface="Arial"/>
              </a:rPr>
              <a:t>Developer tools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B2D6BDD-2CDA-936B-F7C7-DC18AB204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130006" y="2701064"/>
            <a:ext cx="518032" cy="516952"/>
            <a:chOff x="8240324" y="2514532"/>
            <a:chExt cx="602195" cy="600940"/>
          </a:xfrm>
        </p:grpSpPr>
        <p:sp>
          <p:nvSpPr>
            <p:cNvPr id="120" name="Google Shape;489;p34">
              <a:extLst>
                <a:ext uri="{FF2B5EF4-FFF2-40B4-BE49-F238E27FC236}">
                  <a16:creationId xmlns:a16="http://schemas.microsoft.com/office/drawing/2014/main" id="{AE2938C3-FF83-40FA-4551-412C6B519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40324" y="2514532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21" name="Google Shape;490;p34">
              <a:extLst>
                <a:ext uri="{FF2B5EF4-FFF2-40B4-BE49-F238E27FC236}">
                  <a16:creationId xmlns:a16="http://schemas.microsoft.com/office/drawing/2014/main" id="{FCA3C645-AC25-DB66-7814-C6257DF7F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341943" y="2615900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sp>
        <p:nvSpPr>
          <p:cNvPr id="63" name="Freeform: Shape 62" descr="Icon of a check mark">
            <a:extLst>
              <a:ext uri="{FF2B5EF4-FFF2-40B4-BE49-F238E27FC236}">
                <a16:creationId xmlns:a16="http://schemas.microsoft.com/office/drawing/2014/main" id="{B8D674AE-D630-003B-5F05-47D73C159F3B}"/>
              </a:ext>
            </a:extLst>
          </p:cNvPr>
          <p:cNvSpPr>
            <a:spLocks/>
          </p:cNvSpPr>
          <p:nvPr/>
        </p:nvSpPr>
        <p:spPr>
          <a:xfrm>
            <a:off x="8289612" y="2860131"/>
            <a:ext cx="198820" cy="198818"/>
          </a:xfrm>
          <a:custGeom>
            <a:avLst/>
            <a:gdLst>
              <a:gd name="connsiteX0" fmla="*/ 4607409 w 4876800"/>
              <a:gd name="connsiteY0" fmla="*/ 612718 h 4876800"/>
              <a:gd name="connsiteX1" fmla="*/ 4737353 w 4876800"/>
              <a:gd name="connsiteY1" fmla="*/ 666702 h 4876800"/>
              <a:gd name="connsiteX2" fmla="*/ 4736991 w 4876800"/>
              <a:gd name="connsiteY2" fmla="*/ 926649 h 4876800"/>
              <a:gd name="connsiteX3" fmla="*/ 2396613 w 4876800"/>
              <a:gd name="connsiteY3" fmla="*/ 3260893 h 4876800"/>
              <a:gd name="connsiteX4" fmla="*/ 2266854 w 4876800"/>
              <a:gd name="connsiteY4" fmla="*/ 3314500 h 4876800"/>
              <a:gd name="connsiteX5" fmla="*/ 2262930 w 4876800"/>
              <a:gd name="connsiteY5" fmla="*/ 3314443 h 4876800"/>
              <a:gd name="connsiteX6" fmla="*/ 2131637 w 4876800"/>
              <a:gd name="connsiteY6" fmla="*/ 3255197 h 4876800"/>
              <a:gd name="connsiteX7" fmla="*/ 1206512 w 4876800"/>
              <a:gd name="connsiteY7" fmla="*/ 2250491 h 4876800"/>
              <a:gd name="connsiteX8" fmla="*/ 1217237 w 4876800"/>
              <a:gd name="connsiteY8" fmla="*/ 1990782 h 4876800"/>
              <a:gd name="connsiteX9" fmla="*/ 1476946 w 4876800"/>
              <a:gd name="connsiteY9" fmla="*/ 2001507 h 4876800"/>
              <a:gd name="connsiteX10" fmla="*/ 2272493 w 4876800"/>
              <a:gd name="connsiteY10" fmla="*/ 2865549 h 4876800"/>
              <a:gd name="connsiteX11" fmla="*/ 4477464 w 4876800"/>
              <a:gd name="connsiteY11" fmla="*/ 666397 h 4876800"/>
              <a:gd name="connsiteX12" fmla="*/ 4607409 w 4876800"/>
              <a:gd name="connsiteY12" fmla="*/ 612718 h 4876800"/>
              <a:gd name="connsiteX13" fmla="*/ 2438400 w 4876800"/>
              <a:gd name="connsiteY13" fmla="*/ 0 h 4876800"/>
              <a:gd name="connsiteX14" fmla="*/ 2622204 w 4876800"/>
              <a:gd name="connsiteY14" fmla="*/ 183804 h 4876800"/>
              <a:gd name="connsiteX15" fmla="*/ 2438400 w 4876800"/>
              <a:gd name="connsiteY15" fmla="*/ 367598 h 4876800"/>
              <a:gd name="connsiteX16" fmla="*/ 367598 w 4876800"/>
              <a:gd name="connsiteY16" fmla="*/ 2438400 h 4876800"/>
              <a:gd name="connsiteX17" fmla="*/ 2438400 w 4876800"/>
              <a:gd name="connsiteY17" fmla="*/ 4509202 h 4876800"/>
              <a:gd name="connsiteX18" fmla="*/ 4509202 w 4876800"/>
              <a:gd name="connsiteY18" fmla="*/ 2438400 h 4876800"/>
              <a:gd name="connsiteX19" fmla="*/ 4692996 w 4876800"/>
              <a:gd name="connsiteY19" fmla="*/ 2254596 h 4876800"/>
              <a:gd name="connsiteX20" fmla="*/ 4876800 w 4876800"/>
              <a:gd name="connsiteY20" fmla="*/ 2438400 h 4876800"/>
              <a:gd name="connsiteX21" fmla="*/ 2438400 w 4876800"/>
              <a:gd name="connsiteY21" fmla="*/ 4876800 h 4876800"/>
              <a:gd name="connsiteX22" fmla="*/ 0 w 4876800"/>
              <a:gd name="connsiteY22" fmla="*/ 2438400 h 4876800"/>
              <a:gd name="connsiteX23" fmla="*/ 2438400 w 4876800"/>
              <a:gd name="connsiteY23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76800" h="4876800">
                <a:moveTo>
                  <a:pt x="4607409" y="612718"/>
                </a:moveTo>
                <a:cubicBezTo>
                  <a:pt x="4654445" y="612772"/>
                  <a:pt x="4701482" y="630769"/>
                  <a:pt x="4737353" y="666702"/>
                </a:cubicBezTo>
                <a:cubicBezTo>
                  <a:pt x="4809038" y="738568"/>
                  <a:pt x="4808914" y="854973"/>
                  <a:pt x="4736991" y="926649"/>
                </a:cubicBezTo>
                <a:lnTo>
                  <a:pt x="2396613" y="3260893"/>
                </a:lnTo>
                <a:cubicBezTo>
                  <a:pt x="2362180" y="3295202"/>
                  <a:pt x="2315441" y="3314500"/>
                  <a:pt x="2266854" y="3314500"/>
                </a:cubicBezTo>
                <a:cubicBezTo>
                  <a:pt x="2265568" y="3314500"/>
                  <a:pt x="2264273" y="3314500"/>
                  <a:pt x="2262930" y="3314443"/>
                </a:cubicBezTo>
                <a:cubicBezTo>
                  <a:pt x="2212933" y="3313405"/>
                  <a:pt x="2165517" y="3292021"/>
                  <a:pt x="2131637" y="3255197"/>
                </a:cubicBezTo>
                <a:lnTo>
                  <a:pt x="1206512" y="2250491"/>
                </a:lnTo>
                <a:cubicBezTo>
                  <a:pt x="1137770" y="2175805"/>
                  <a:pt x="1142551" y="2059524"/>
                  <a:pt x="1217237" y="1990782"/>
                </a:cubicBezTo>
                <a:cubicBezTo>
                  <a:pt x="1291980" y="1922050"/>
                  <a:pt x="1408204" y="1926888"/>
                  <a:pt x="1476946" y="2001507"/>
                </a:cubicBezTo>
                <a:lnTo>
                  <a:pt x="2272493" y="2865549"/>
                </a:lnTo>
                <a:lnTo>
                  <a:pt x="4477464" y="666397"/>
                </a:lnTo>
                <a:cubicBezTo>
                  <a:pt x="4513335" y="630555"/>
                  <a:pt x="4560372" y="612664"/>
                  <a:pt x="4607409" y="612718"/>
                </a:cubicBezTo>
                <a:close/>
                <a:moveTo>
                  <a:pt x="2438400" y="0"/>
                </a:moveTo>
                <a:cubicBezTo>
                  <a:pt x="2539917" y="0"/>
                  <a:pt x="2622204" y="82277"/>
                  <a:pt x="2622204" y="183804"/>
                </a:cubicBezTo>
                <a:cubicBezTo>
                  <a:pt x="2622204" y="285321"/>
                  <a:pt x="2539917" y="367598"/>
                  <a:pt x="2438400" y="367598"/>
                </a:cubicBezTo>
                <a:cubicBezTo>
                  <a:pt x="1296581" y="367598"/>
                  <a:pt x="367598" y="1296581"/>
                  <a:pt x="367598" y="2438400"/>
                </a:cubicBezTo>
                <a:cubicBezTo>
                  <a:pt x="367598" y="3580286"/>
                  <a:pt x="1296581" y="4509202"/>
                  <a:pt x="2438400" y="4509202"/>
                </a:cubicBezTo>
                <a:cubicBezTo>
                  <a:pt x="3580286" y="4509202"/>
                  <a:pt x="4509202" y="3580286"/>
                  <a:pt x="4509202" y="2438400"/>
                </a:cubicBezTo>
                <a:cubicBezTo>
                  <a:pt x="4509202" y="2336873"/>
                  <a:pt x="4591479" y="2254596"/>
                  <a:pt x="4692996" y="2254596"/>
                </a:cubicBezTo>
                <a:cubicBezTo>
                  <a:pt x="4794523" y="2254596"/>
                  <a:pt x="4876800" y="2336883"/>
                  <a:pt x="4876800" y="2438400"/>
                </a:cubicBezTo>
                <a:cubicBezTo>
                  <a:pt x="4876800" y="3782892"/>
                  <a:pt x="3782892" y="4876800"/>
                  <a:pt x="2438400" y="4876800"/>
                </a:cubicBezTo>
                <a:cubicBezTo>
                  <a:pt x="1093851" y="4876800"/>
                  <a:pt x="0" y="3782892"/>
                  <a:pt x="0" y="2438400"/>
                </a:cubicBezTo>
                <a:cubicBezTo>
                  <a:pt x="0" y="1093851"/>
                  <a:pt x="1093851" y="0"/>
                  <a:pt x="24384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9693B4F-75D6-2EF7-A57A-8A63EFEC3CDC}"/>
              </a:ext>
            </a:extLst>
          </p:cNvPr>
          <p:cNvSpPr txBox="1">
            <a:spLocks/>
          </p:cNvSpPr>
          <p:nvPr/>
        </p:nvSpPr>
        <p:spPr>
          <a:xfrm>
            <a:off x="8830630" y="2744097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Enterprise ready scalability and flexibility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700A6A-AA9B-2CA0-426C-A2605490A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37855" y="3687014"/>
            <a:ext cx="518032" cy="516952"/>
            <a:chOff x="8397373" y="3402189"/>
            <a:chExt cx="602195" cy="600940"/>
          </a:xfrm>
        </p:grpSpPr>
        <p:sp>
          <p:nvSpPr>
            <p:cNvPr id="128" name="Google Shape;489;p34">
              <a:extLst>
                <a:ext uri="{FF2B5EF4-FFF2-40B4-BE49-F238E27FC236}">
                  <a16:creationId xmlns:a16="http://schemas.microsoft.com/office/drawing/2014/main" id="{4D963D50-8BFC-61AA-F18C-6E9396573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397373" y="3402189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29" name="Google Shape;490;p34">
              <a:extLst>
                <a:ext uri="{FF2B5EF4-FFF2-40B4-BE49-F238E27FC236}">
                  <a16:creationId xmlns:a16="http://schemas.microsoft.com/office/drawing/2014/main" id="{A35CF30B-015F-4FC1-92F9-11DA51782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498992" y="3503557"/>
              <a:ext cx="398957" cy="398204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2DBF50-CCF2-4755-37C3-182AD03B8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202712" y="4672965"/>
            <a:ext cx="518032" cy="516952"/>
            <a:chOff x="8224130" y="4289846"/>
            <a:chExt cx="602195" cy="600940"/>
          </a:xfrm>
        </p:grpSpPr>
        <p:sp>
          <p:nvSpPr>
            <p:cNvPr id="136" name="Google Shape;489;p34">
              <a:extLst>
                <a:ext uri="{FF2B5EF4-FFF2-40B4-BE49-F238E27FC236}">
                  <a16:creationId xmlns:a16="http://schemas.microsoft.com/office/drawing/2014/main" id="{322883E7-E9A2-9061-FC32-969845D45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24130" y="4289846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37" name="Google Shape;490;p34">
              <a:extLst>
                <a:ext uri="{FF2B5EF4-FFF2-40B4-BE49-F238E27FC236}">
                  <a16:creationId xmlns:a16="http://schemas.microsoft.com/office/drawing/2014/main" id="{E81EB359-F8CF-34F4-17B8-421B8A1F9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325749" y="4391214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pic>
        <p:nvPicPr>
          <p:cNvPr id="65" name="Graphic 64" descr="Icon of a chart with an arrow pointing up">
            <a:extLst>
              <a:ext uri="{FF2B5EF4-FFF2-40B4-BE49-F238E27FC236}">
                <a16:creationId xmlns:a16="http://schemas.microsoft.com/office/drawing/2014/main" id="{FD28440A-1B7F-06DB-703C-EBA0B828E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8431" y="3837051"/>
            <a:ext cx="216878" cy="216878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E8E0877-BCB4-6CC3-9347-72C65C1D669F}"/>
              </a:ext>
            </a:extLst>
          </p:cNvPr>
          <p:cNvSpPr txBox="1">
            <a:spLocks/>
          </p:cNvSpPr>
          <p:nvPr/>
        </p:nvSpPr>
        <p:spPr>
          <a:xfrm>
            <a:off x="9038479" y="3730047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One-stop developing environments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796AC60-F666-7F68-45A4-3B1AB2F3A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33061" y="5610810"/>
            <a:ext cx="518032" cy="516952"/>
            <a:chOff x="7654479" y="5177504"/>
            <a:chExt cx="602195" cy="600940"/>
          </a:xfrm>
        </p:grpSpPr>
        <p:sp>
          <p:nvSpPr>
            <p:cNvPr id="144" name="Google Shape;489;p34">
              <a:extLst>
                <a:ext uri="{FF2B5EF4-FFF2-40B4-BE49-F238E27FC236}">
                  <a16:creationId xmlns:a16="http://schemas.microsoft.com/office/drawing/2014/main" id="{BF6E49BE-4B99-7FBC-2863-AA0817BB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654479" y="5177504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45" name="Google Shape;490;p34">
              <a:extLst>
                <a:ext uri="{FF2B5EF4-FFF2-40B4-BE49-F238E27FC236}">
                  <a16:creationId xmlns:a16="http://schemas.microsoft.com/office/drawing/2014/main" id="{1D1B48F2-7DEF-D7C2-2093-20131045C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756098" y="5278872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pic>
        <p:nvPicPr>
          <p:cNvPr id="67" name="Graphic 66" descr="Icon of a lock with multiple line coming out of it">
            <a:extLst>
              <a:ext uri="{FF2B5EF4-FFF2-40B4-BE49-F238E27FC236}">
                <a16:creationId xmlns:a16="http://schemas.microsoft.com/office/drawing/2014/main" id="{D346862E-935F-6FF7-D785-BE49F28AB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2968" y="4822681"/>
            <a:ext cx="217520" cy="217520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22B91670-CE4C-5099-ADAA-4D01CFD59A7B}"/>
              </a:ext>
            </a:extLst>
          </p:cNvPr>
          <p:cNvSpPr txBox="1">
            <a:spLocks/>
          </p:cNvSpPr>
          <p:nvPr/>
        </p:nvSpPr>
        <p:spPr>
          <a:xfrm>
            <a:off x="8903336" y="4715997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Ready-to-code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and on-demand</a:t>
            </a:r>
          </a:p>
        </p:txBody>
      </p:sp>
      <p:pic>
        <p:nvPicPr>
          <p:cNvPr id="69" name="Graphic 68" descr="Icon of a shield and lock">
            <a:extLst>
              <a:ext uri="{FF2B5EF4-FFF2-40B4-BE49-F238E27FC236}">
                <a16:creationId xmlns:a16="http://schemas.microsoft.com/office/drawing/2014/main" id="{E6D6332B-C159-5C83-3DAD-319E68CDD6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8644" y="5755853"/>
            <a:ext cx="226866" cy="226866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4FF3B799-A77D-2DC8-FB94-AD3C24A57A2C}"/>
              </a:ext>
            </a:extLst>
          </p:cNvPr>
          <p:cNvSpPr txBox="1">
            <a:spLocks/>
          </p:cNvSpPr>
          <p:nvPr/>
        </p:nvSpPr>
        <p:spPr>
          <a:xfrm>
            <a:off x="8333686" y="5653843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Centralized governance and security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6B7C300-B633-A949-B23E-4A3CF0BE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067803" y="2070264"/>
            <a:ext cx="4056394" cy="4056394"/>
          </a:xfrm>
          <a:prstGeom prst="ellips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txBody>
          <a:bodyPr spcFirstLastPara="1" wrap="square" lIns="91440" tIns="411480" rIns="91440" bIns="45720" anchor="t" anchorCtr="0">
            <a:noAutofit/>
          </a:bodyPr>
          <a:lstStyle/>
          <a:p>
            <a:pPr marL="0" marR="0" lvl="0" indent="0" algn="ctr" defTabSz="213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EC913C11-BF00-8C16-1506-025A94E1D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355898" y="2358359"/>
            <a:ext cx="3480203" cy="3480203"/>
          </a:xfrm>
          <a:prstGeom prst="arc">
            <a:avLst>
              <a:gd name="adj1" fmla="val 16498307"/>
              <a:gd name="adj2" fmla="val 5093211"/>
            </a:avLst>
          </a:prstGeom>
          <a:noFill/>
          <a:ln w="279400" cap="rnd">
            <a:gradFill>
              <a:gsLst>
                <a:gs pos="0">
                  <a:srgbClr val="1F9CF0"/>
                </a:gs>
                <a:gs pos="88000">
                  <a:srgbClr val="9477E2">
                    <a:alpha val="6000"/>
                  </a:srgbClr>
                </a:gs>
              </a:gsLst>
              <a:lin ang="5400000" scaled="1"/>
            </a:gra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sp>
        <p:nvSpPr>
          <p:cNvPr id="113" name="Arc 9_1">
            <a:extLst>
              <a:ext uri="{FF2B5EF4-FFF2-40B4-BE49-F238E27FC236}">
                <a16:creationId xmlns:a16="http://schemas.microsoft.com/office/drawing/2014/main" id="{85FE0150-83D9-2681-B9D0-AA0F66CB4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flipH="1">
            <a:off x="4355898" y="2358359"/>
            <a:ext cx="3480203" cy="3480203"/>
          </a:xfrm>
          <a:prstGeom prst="arc">
            <a:avLst>
              <a:gd name="adj1" fmla="val 16498307"/>
              <a:gd name="adj2" fmla="val 5093211"/>
            </a:avLst>
          </a:prstGeom>
          <a:noFill/>
          <a:ln w="279400" cap="rnd">
            <a:gradFill>
              <a:gsLst>
                <a:gs pos="0">
                  <a:schemeClr val="accent1"/>
                </a:gs>
                <a:gs pos="88000">
                  <a:srgbClr val="9477E2">
                    <a:alpha val="6000"/>
                  </a:srgbClr>
                </a:gs>
              </a:gsLst>
              <a:lin ang="5400000" scaled="1"/>
            </a:gra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EDC6CB9-648C-6AD8-404B-6CD9E5E0F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64381" y="3739931"/>
            <a:ext cx="1531620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AI pair programming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02C27BF-F2A2-49B2-3961-F81C14AAE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3583889" y="2701064"/>
            <a:ext cx="518032" cy="516952"/>
            <a:chOff x="3756019" y="775397"/>
            <a:chExt cx="705778" cy="704309"/>
          </a:xfrm>
        </p:grpSpPr>
        <p:sp>
          <p:nvSpPr>
            <p:cNvPr id="116" name="Google Shape;489;p34">
              <a:extLst>
                <a:ext uri="{FF2B5EF4-FFF2-40B4-BE49-F238E27FC236}">
                  <a16:creationId xmlns:a16="http://schemas.microsoft.com/office/drawing/2014/main" id="{23108075-5E22-EBF4-49EB-EF6C48BCC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17" name="Google Shape;490;p34">
              <a:extLst>
                <a:ext uri="{FF2B5EF4-FFF2-40B4-BE49-F238E27FC236}">
                  <a16:creationId xmlns:a16="http://schemas.microsoft.com/office/drawing/2014/main" id="{EF3AE6F1-B859-8284-BDE3-FBF2F6B54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3B71232-946D-F6FC-3631-2CC20D8A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3350640" y="3687014"/>
            <a:ext cx="518032" cy="516952"/>
            <a:chOff x="3756019" y="775397"/>
            <a:chExt cx="705778" cy="704309"/>
          </a:xfrm>
        </p:grpSpPr>
        <p:sp>
          <p:nvSpPr>
            <p:cNvPr id="124" name="Google Shape;489;p34">
              <a:extLst>
                <a:ext uri="{FF2B5EF4-FFF2-40B4-BE49-F238E27FC236}">
                  <a16:creationId xmlns:a16="http://schemas.microsoft.com/office/drawing/2014/main" id="{98B0ED7C-AE56-5EC1-D7F8-1B884973A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25" name="Google Shape;490;p34">
              <a:extLst>
                <a:ext uri="{FF2B5EF4-FFF2-40B4-BE49-F238E27FC236}">
                  <a16:creationId xmlns:a16="http://schemas.microsoft.com/office/drawing/2014/main" id="{01D34C2A-81D1-C00C-EBD5-171E98EE5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79B750F-0AA5-158A-0DAF-39FDB529D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3485783" y="4689550"/>
            <a:ext cx="518032" cy="516952"/>
            <a:chOff x="3756019" y="775397"/>
            <a:chExt cx="705778" cy="704309"/>
          </a:xfrm>
        </p:grpSpPr>
        <p:sp>
          <p:nvSpPr>
            <p:cNvPr id="132" name="Google Shape;489;p34">
              <a:extLst>
                <a:ext uri="{FF2B5EF4-FFF2-40B4-BE49-F238E27FC236}">
                  <a16:creationId xmlns:a16="http://schemas.microsoft.com/office/drawing/2014/main" id="{9A0C627A-FE24-5421-B23A-60598710A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33" name="Google Shape;490;p34">
              <a:extLst>
                <a:ext uri="{FF2B5EF4-FFF2-40B4-BE49-F238E27FC236}">
                  <a16:creationId xmlns:a16="http://schemas.microsoft.com/office/drawing/2014/main" id="{803763D3-0FBC-DAE5-5B9C-3B66C2CFC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008D90-82AB-F1D2-9E26-A3BB0656D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093534" y="5610810"/>
            <a:ext cx="518032" cy="516952"/>
            <a:chOff x="3756019" y="775397"/>
            <a:chExt cx="705778" cy="704309"/>
          </a:xfrm>
        </p:grpSpPr>
        <p:sp>
          <p:nvSpPr>
            <p:cNvPr id="140" name="Google Shape;489;p34">
              <a:extLst>
                <a:ext uri="{FF2B5EF4-FFF2-40B4-BE49-F238E27FC236}">
                  <a16:creationId xmlns:a16="http://schemas.microsoft.com/office/drawing/2014/main" id="{5D32FC56-ADB8-0CA7-B257-2EC7B7A61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41" name="Google Shape;490;p34">
              <a:extLst>
                <a:ext uri="{FF2B5EF4-FFF2-40B4-BE49-F238E27FC236}">
                  <a16:creationId xmlns:a16="http://schemas.microsoft.com/office/drawing/2014/main" id="{3C9DAE42-D777-4992-C94F-06BF2AB62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378D983-F05B-196B-F4D8-72F450DD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3006927"/>
            <a:ext cx="0" cy="2050780"/>
          </a:xfrm>
          <a:prstGeom prst="line">
            <a:avLst/>
          </a:prstGeom>
          <a:noFill/>
          <a:ln w="6350" cap="flat" cmpd="sng" algn="ctr">
            <a:solidFill>
              <a:schemeClr val="accent2">
                <a:alpha val="20000"/>
              </a:schemeClr>
            </a:solidFill>
            <a:prstDash val="solid"/>
            <a:miter lim="800000"/>
          </a:ln>
          <a:effectLst/>
        </p:spPr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50022F9-1B04-CA1E-6B11-6171EFD0B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5999" y="3616819"/>
            <a:ext cx="1624475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1F9CF0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Most loved development environments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5F545BD-9762-B1B9-E952-F51BB7EB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0731" y="5746170"/>
            <a:ext cx="180022" cy="18002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2512619-68AA-F639-F65E-9B53AFDE8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61247" y="5746170"/>
            <a:ext cx="180022" cy="18002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05941BE-9FA0-FF61-ECE5-05B5C5127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4145" y="2850780"/>
            <a:ext cx="217520" cy="2175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1BCFEB-9FFD-CE33-35A7-D68A5C39A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5167" y="3821001"/>
            <a:ext cx="248978" cy="248978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CFF040D-9525-465C-FA4F-6324810BC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635453" y="4841190"/>
            <a:ext cx="218692" cy="213672"/>
          </a:xfrm>
          <a:custGeom>
            <a:avLst/>
            <a:gdLst>
              <a:gd name="connsiteX0" fmla="*/ 260384 w 558083"/>
              <a:gd name="connsiteY0" fmla="*/ 491851 h 545275"/>
              <a:gd name="connsiteX1" fmla="*/ 260503 w 558083"/>
              <a:gd name="connsiteY1" fmla="*/ 491856 h 545275"/>
              <a:gd name="connsiteX2" fmla="*/ 268299 w 558083"/>
              <a:gd name="connsiteY2" fmla="*/ 500393 h 545275"/>
              <a:gd name="connsiteX3" fmla="*/ 260141 w 558083"/>
              <a:gd name="connsiteY3" fmla="*/ 508197 h 545275"/>
              <a:gd name="connsiteX4" fmla="*/ 259761 w 558083"/>
              <a:gd name="connsiteY4" fmla="*/ 508190 h 545275"/>
              <a:gd name="connsiteX5" fmla="*/ 251910 w 558083"/>
              <a:gd name="connsiteY5" fmla="*/ 499656 h 545275"/>
              <a:gd name="connsiteX6" fmla="*/ 260384 w 558083"/>
              <a:gd name="connsiteY6" fmla="*/ 491851 h 545275"/>
              <a:gd name="connsiteX7" fmla="*/ 291797 w 558083"/>
              <a:gd name="connsiteY7" fmla="*/ 490826 h 545275"/>
              <a:gd name="connsiteX8" fmla="*/ 300816 w 558083"/>
              <a:gd name="connsiteY8" fmla="*/ 498043 h 545275"/>
              <a:gd name="connsiteX9" fmla="*/ 293671 w 558083"/>
              <a:gd name="connsiteY9" fmla="*/ 507070 h 545275"/>
              <a:gd name="connsiteX10" fmla="*/ 293445 w 558083"/>
              <a:gd name="connsiteY10" fmla="*/ 507096 h 545275"/>
              <a:gd name="connsiteX11" fmla="*/ 292598 w 558083"/>
              <a:gd name="connsiteY11" fmla="*/ 507138 h 545275"/>
              <a:gd name="connsiteX12" fmla="*/ 284478 w 558083"/>
              <a:gd name="connsiteY12" fmla="*/ 499797 h 545275"/>
              <a:gd name="connsiteX13" fmla="*/ 291772 w 558083"/>
              <a:gd name="connsiteY13" fmla="*/ 490831 h 545275"/>
              <a:gd name="connsiteX14" fmla="*/ 292610 w 558083"/>
              <a:gd name="connsiteY14" fmla="*/ 498959 h 545275"/>
              <a:gd name="connsiteX15" fmla="*/ 229233 w 558083"/>
              <a:gd name="connsiteY15" fmla="*/ 488190 h 545275"/>
              <a:gd name="connsiteX16" fmla="*/ 227652 w 558083"/>
              <a:gd name="connsiteY16" fmla="*/ 496207 h 545275"/>
              <a:gd name="connsiteX17" fmla="*/ 229292 w 558083"/>
              <a:gd name="connsiteY17" fmla="*/ 488199 h 545275"/>
              <a:gd name="connsiteX18" fmla="*/ 235785 w 558083"/>
              <a:gd name="connsiteY18" fmla="*/ 497766 h 545275"/>
              <a:gd name="connsiteX19" fmla="*/ 227768 w 558083"/>
              <a:gd name="connsiteY19" fmla="*/ 504408 h 545275"/>
              <a:gd name="connsiteX20" fmla="*/ 226222 w 558083"/>
              <a:gd name="connsiteY20" fmla="*/ 504259 h 545275"/>
              <a:gd name="connsiteX21" fmla="*/ 226073 w 558083"/>
              <a:gd name="connsiteY21" fmla="*/ 504229 h 545275"/>
              <a:gd name="connsiteX22" fmla="*/ 219631 w 558083"/>
              <a:gd name="connsiteY22" fmla="*/ 494627 h 545275"/>
              <a:gd name="connsiteX23" fmla="*/ 229233 w 558083"/>
              <a:gd name="connsiteY23" fmla="*/ 488190 h 545275"/>
              <a:gd name="connsiteX24" fmla="*/ 322650 w 558083"/>
              <a:gd name="connsiteY24" fmla="*/ 485103 h 545275"/>
              <a:gd name="connsiteX25" fmla="*/ 332639 w 558083"/>
              <a:gd name="connsiteY25" fmla="*/ 490898 h 545275"/>
              <a:gd name="connsiteX26" fmla="*/ 326921 w 558083"/>
              <a:gd name="connsiteY26" fmla="*/ 500886 h 545275"/>
              <a:gd name="connsiteX27" fmla="*/ 326704 w 558083"/>
              <a:gd name="connsiteY27" fmla="*/ 500942 h 545275"/>
              <a:gd name="connsiteX28" fmla="*/ 324656 w 558083"/>
              <a:gd name="connsiteY28" fmla="*/ 501206 h 545275"/>
              <a:gd name="connsiteX29" fmla="*/ 316744 w 558083"/>
              <a:gd name="connsiteY29" fmla="*/ 495067 h 545275"/>
              <a:gd name="connsiteX30" fmla="*/ 322624 w 558083"/>
              <a:gd name="connsiteY30" fmla="*/ 485112 h 545275"/>
              <a:gd name="connsiteX31" fmla="*/ 324663 w 558083"/>
              <a:gd name="connsiteY31" fmla="*/ 493026 h 545275"/>
              <a:gd name="connsiteX32" fmla="*/ 127530 w 558083"/>
              <a:gd name="connsiteY32" fmla="*/ 483093 h 545275"/>
              <a:gd name="connsiteX33" fmla="*/ 136233 w 558083"/>
              <a:gd name="connsiteY33" fmla="*/ 491813 h 545275"/>
              <a:gd name="connsiteX34" fmla="*/ 127530 w 558083"/>
              <a:gd name="connsiteY34" fmla="*/ 500533 h 545275"/>
              <a:gd name="connsiteX35" fmla="*/ 118823 w 558083"/>
              <a:gd name="connsiteY35" fmla="*/ 491813 h 545275"/>
              <a:gd name="connsiteX36" fmla="*/ 127530 w 558083"/>
              <a:gd name="connsiteY36" fmla="*/ 483093 h 545275"/>
              <a:gd name="connsiteX37" fmla="*/ 198993 w 558083"/>
              <a:gd name="connsiteY37" fmla="*/ 479852 h 545275"/>
              <a:gd name="connsiteX38" fmla="*/ 199096 w 558083"/>
              <a:gd name="connsiteY38" fmla="*/ 479892 h 545275"/>
              <a:gd name="connsiteX39" fmla="*/ 204023 w 558083"/>
              <a:gd name="connsiteY39" fmla="*/ 490348 h 545275"/>
              <a:gd name="connsiteX40" fmla="*/ 196328 w 558083"/>
              <a:gd name="connsiteY40" fmla="*/ 495760 h 545275"/>
              <a:gd name="connsiteX41" fmla="*/ 193565 w 558083"/>
              <a:gd name="connsiteY41" fmla="*/ 495279 h 545275"/>
              <a:gd name="connsiteX42" fmla="*/ 188588 w 558083"/>
              <a:gd name="connsiteY42" fmla="*/ 484801 h 545275"/>
              <a:gd name="connsiteX43" fmla="*/ 198993 w 558083"/>
              <a:gd name="connsiteY43" fmla="*/ 479852 h 545275"/>
              <a:gd name="connsiteX44" fmla="*/ 352203 w 558083"/>
              <a:gd name="connsiteY44" fmla="*/ 474795 h 545275"/>
              <a:gd name="connsiteX45" fmla="*/ 362984 w 558083"/>
              <a:gd name="connsiteY45" fmla="*/ 478942 h 545275"/>
              <a:gd name="connsiteX46" fmla="*/ 358905 w 558083"/>
              <a:gd name="connsiteY46" fmla="*/ 489706 h 545275"/>
              <a:gd name="connsiteX47" fmla="*/ 358705 w 558083"/>
              <a:gd name="connsiteY47" fmla="*/ 489796 h 545275"/>
              <a:gd name="connsiteX48" fmla="*/ 355448 w 558083"/>
              <a:gd name="connsiteY48" fmla="*/ 490477 h 545275"/>
              <a:gd name="connsiteX49" fmla="*/ 347945 w 558083"/>
              <a:gd name="connsiteY49" fmla="*/ 485563 h 545275"/>
              <a:gd name="connsiteX50" fmla="*/ 352178 w 558083"/>
              <a:gd name="connsiteY50" fmla="*/ 474804 h 545275"/>
              <a:gd name="connsiteX51" fmla="*/ 355443 w 558083"/>
              <a:gd name="connsiteY51" fmla="*/ 482297 h 545275"/>
              <a:gd name="connsiteX52" fmla="*/ 505110 w 558083"/>
              <a:gd name="connsiteY52" fmla="*/ 408412 h 545275"/>
              <a:gd name="connsiteX53" fmla="*/ 513814 w 558083"/>
              <a:gd name="connsiteY53" fmla="*/ 417132 h 545275"/>
              <a:gd name="connsiteX54" fmla="*/ 505110 w 558083"/>
              <a:gd name="connsiteY54" fmla="*/ 425852 h 545275"/>
              <a:gd name="connsiteX55" fmla="*/ 496403 w 558083"/>
              <a:gd name="connsiteY55" fmla="*/ 417132 h 545275"/>
              <a:gd name="connsiteX56" fmla="*/ 505110 w 558083"/>
              <a:gd name="connsiteY56" fmla="*/ 408412 h 545275"/>
              <a:gd name="connsiteX57" fmla="*/ 501786 w 558083"/>
              <a:gd name="connsiteY57" fmla="*/ 380693 h 545275"/>
              <a:gd name="connsiteX58" fmla="*/ 462669 w 558083"/>
              <a:gd name="connsiteY58" fmla="*/ 419878 h 545275"/>
              <a:gd name="connsiteX59" fmla="*/ 399981 w 558083"/>
              <a:gd name="connsiteY59" fmla="*/ 482672 h 545275"/>
              <a:gd name="connsiteX60" fmla="*/ 399977 w 558083"/>
              <a:gd name="connsiteY60" fmla="*/ 482676 h 545275"/>
              <a:gd name="connsiteX61" fmla="*/ 393798 w 558083"/>
              <a:gd name="connsiteY61" fmla="*/ 488868 h 545275"/>
              <a:gd name="connsiteX62" fmla="*/ 393798 w 558083"/>
              <a:gd name="connsiteY62" fmla="*/ 490208 h 545275"/>
              <a:gd name="connsiteX63" fmla="*/ 432174 w 558083"/>
              <a:gd name="connsiteY63" fmla="*/ 528653 h 545275"/>
              <a:gd name="connsiteX64" fmla="*/ 432826 w 558083"/>
              <a:gd name="connsiteY64" fmla="*/ 528925 h 545275"/>
              <a:gd name="connsiteX65" fmla="*/ 433478 w 558083"/>
              <a:gd name="connsiteY65" fmla="*/ 528653 h 545275"/>
              <a:gd name="connsiteX66" fmla="*/ 541465 w 558083"/>
              <a:gd name="connsiteY66" fmla="*/ 420478 h 545275"/>
              <a:gd name="connsiteX67" fmla="*/ 541465 w 558083"/>
              <a:gd name="connsiteY67" fmla="*/ 419137 h 545275"/>
              <a:gd name="connsiteX68" fmla="*/ 503085 w 558083"/>
              <a:gd name="connsiteY68" fmla="*/ 380693 h 545275"/>
              <a:gd name="connsiteX69" fmla="*/ 501786 w 558083"/>
              <a:gd name="connsiteY69" fmla="*/ 380693 h 545275"/>
              <a:gd name="connsiteX70" fmla="*/ 60129 w 558083"/>
              <a:gd name="connsiteY70" fmla="*/ 337778 h 545275"/>
              <a:gd name="connsiteX71" fmla="*/ 70139 w 558083"/>
              <a:gd name="connsiteY71" fmla="*/ 343411 h 545275"/>
              <a:gd name="connsiteX72" fmla="*/ 64710 w 558083"/>
              <a:gd name="connsiteY72" fmla="*/ 353575 h 545275"/>
              <a:gd name="connsiteX73" fmla="*/ 62300 w 558083"/>
              <a:gd name="connsiteY73" fmla="*/ 353941 h 545275"/>
              <a:gd name="connsiteX74" fmla="*/ 54500 w 558083"/>
              <a:gd name="connsiteY74" fmla="*/ 348176 h 545275"/>
              <a:gd name="connsiteX75" fmla="*/ 54393 w 558083"/>
              <a:gd name="connsiteY75" fmla="*/ 347818 h 545275"/>
              <a:gd name="connsiteX76" fmla="*/ 60129 w 558083"/>
              <a:gd name="connsiteY76" fmla="*/ 337778 h 545275"/>
              <a:gd name="connsiteX77" fmla="*/ 480999 w 558083"/>
              <a:gd name="connsiteY77" fmla="*/ 325967 h 545275"/>
              <a:gd name="connsiteX78" fmla="*/ 482489 w 558083"/>
              <a:gd name="connsiteY78" fmla="*/ 326269 h 545275"/>
              <a:gd name="connsiteX79" fmla="*/ 482643 w 558083"/>
              <a:gd name="connsiteY79" fmla="*/ 326295 h 545275"/>
              <a:gd name="connsiteX80" fmla="*/ 54457 w 558083"/>
              <a:gd name="connsiteY80" fmla="*/ 305470 h 545275"/>
              <a:gd name="connsiteX81" fmla="*/ 63534 w 558083"/>
              <a:gd name="connsiteY81" fmla="*/ 312534 h 545275"/>
              <a:gd name="connsiteX82" fmla="*/ 56624 w 558083"/>
              <a:gd name="connsiteY82" fmla="*/ 321769 h 545275"/>
              <a:gd name="connsiteX83" fmla="*/ 55428 w 558083"/>
              <a:gd name="connsiteY83" fmla="*/ 321858 h 545275"/>
              <a:gd name="connsiteX84" fmla="*/ 47355 w 558083"/>
              <a:gd name="connsiteY84" fmla="*/ 314884 h 545275"/>
              <a:gd name="connsiteX85" fmla="*/ 47308 w 558083"/>
              <a:gd name="connsiteY85" fmla="*/ 314556 h 545275"/>
              <a:gd name="connsiteX86" fmla="*/ 54457 w 558083"/>
              <a:gd name="connsiteY86" fmla="*/ 305470 h 545275"/>
              <a:gd name="connsiteX87" fmla="*/ 485095 w 558083"/>
              <a:gd name="connsiteY87" fmla="*/ 283823 h 545275"/>
              <a:gd name="connsiteX88" fmla="*/ 493027 w 558083"/>
              <a:gd name="connsiteY88" fmla="*/ 292210 h 545275"/>
              <a:gd name="connsiteX89" fmla="*/ 493015 w 558083"/>
              <a:gd name="connsiteY89" fmla="*/ 292547 h 545275"/>
              <a:gd name="connsiteX90" fmla="*/ 484861 w 558083"/>
              <a:gd name="connsiteY90" fmla="*/ 300271 h 545275"/>
              <a:gd name="connsiteX91" fmla="*/ 484396 w 558083"/>
              <a:gd name="connsiteY91" fmla="*/ 300258 h 545275"/>
              <a:gd name="connsiteX92" fmla="*/ 476686 w 558083"/>
              <a:gd name="connsiteY92" fmla="*/ 291721 h 545275"/>
              <a:gd name="connsiteX93" fmla="*/ 485095 w 558083"/>
              <a:gd name="connsiteY93" fmla="*/ 283823 h 545275"/>
              <a:gd name="connsiteX94" fmla="*/ 53512 w 558083"/>
              <a:gd name="connsiteY94" fmla="*/ 272662 h 545275"/>
              <a:gd name="connsiteX95" fmla="*/ 61687 w 558083"/>
              <a:gd name="connsiteY95" fmla="*/ 280837 h 545275"/>
              <a:gd name="connsiteX96" fmla="*/ 61678 w 558083"/>
              <a:gd name="connsiteY96" fmla="*/ 281187 h 545275"/>
              <a:gd name="connsiteX97" fmla="*/ 53512 w 558083"/>
              <a:gd name="connsiteY97" fmla="*/ 289123 h 545275"/>
              <a:gd name="connsiteX98" fmla="*/ 53265 w 558083"/>
              <a:gd name="connsiteY98" fmla="*/ 289119 h 545275"/>
              <a:gd name="connsiteX99" fmla="*/ 45337 w 558083"/>
              <a:gd name="connsiteY99" fmla="*/ 280731 h 545275"/>
              <a:gd name="connsiteX100" fmla="*/ 53512 w 558083"/>
              <a:gd name="connsiteY100" fmla="*/ 272662 h 545275"/>
              <a:gd name="connsiteX101" fmla="*/ 162990 w 558083"/>
              <a:gd name="connsiteY101" fmla="*/ 254116 h 545275"/>
              <a:gd name="connsiteX102" fmla="*/ 143285 w 558083"/>
              <a:gd name="connsiteY102" fmla="*/ 262296 h 545275"/>
              <a:gd name="connsiteX103" fmla="*/ 106054 w 558083"/>
              <a:gd name="connsiteY103" fmla="*/ 299586 h 545275"/>
              <a:gd name="connsiteX104" fmla="*/ 97270 w 558083"/>
              <a:gd name="connsiteY104" fmla="*/ 320832 h 545275"/>
              <a:gd name="connsiteX105" fmla="*/ 97270 w 558083"/>
              <a:gd name="connsiteY105" fmla="*/ 344182 h 545275"/>
              <a:gd name="connsiteX106" fmla="*/ 82849 w 558083"/>
              <a:gd name="connsiteY106" fmla="*/ 379063 h 545275"/>
              <a:gd name="connsiteX107" fmla="*/ 80311 w 558083"/>
              <a:gd name="connsiteY107" fmla="*/ 381605 h 545275"/>
              <a:gd name="connsiteX108" fmla="*/ 159380 w 558083"/>
              <a:gd name="connsiteY108" fmla="*/ 460809 h 545275"/>
              <a:gd name="connsiteX109" fmla="*/ 159545 w 558083"/>
              <a:gd name="connsiteY109" fmla="*/ 460974 h 545275"/>
              <a:gd name="connsiteX110" fmla="*/ 163888 w 558083"/>
              <a:gd name="connsiteY110" fmla="*/ 465326 h 545275"/>
              <a:gd name="connsiteX111" fmla="*/ 168712 w 558083"/>
              <a:gd name="connsiteY111" fmla="*/ 460494 h 545275"/>
              <a:gd name="connsiteX112" fmla="*/ 200374 w 558083"/>
              <a:gd name="connsiteY112" fmla="*/ 446145 h 545275"/>
              <a:gd name="connsiteX113" fmla="*/ 219623 w 558083"/>
              <a:gd name="connsiteY113" fmla="*/ 437412 h 545275"/>
              <a:gd name="connsiteX114" fmla="*/ 245920 w 558083"/>
              <a:gd name="connsiteY114" fmla="*/ 411060 h 545275"/>
              <a:gd name="connsiteX115" fmla="*/ 232064 w 558083"/>
              <a:gd name="connsiteY115" fmla="*/ 392236 h 545275"/>
              <a:gd name="connsiteX116" fmla="*/ 219964 w 558083"/>
              <a:gd name="connsiteY116" fmla="*/ 395004 h 545275"/>
              <a:gd name="connsiteX117" fmla="*/ 192080 w 558083"/>
              <a:gd name="connsiteY117" fmla="*/ 367085 h 545275"/>
              <a:gd name="connsiteX118" fmla="*/ 192080 w 558083"/>
              <a:gd name="connsiteY118" fmla="*/ 265025 h 545275"/>
              <a:gd name="connsiteX119" fmla="*/ 166997 w 558083"/>
              <a:gd name="connsiteY119" fmla="*/ 290154 h 545275"/>
              <a:gd name="connsiteX120" fmla="*/ 161210 w 558083"/>
              <a:gd name="connsiteY120" fmla="*/ 292552 h 545275"/>
              <a:gd name="connsiteX121" fmla="*/ 155433 w 558083"/>
              <a:gd name="connsiteY121" fmla="*/ 290163 h 545275"/>
              <a:gd name="connsiteX122" fmla="*/ 155424 w 558083"/>
              <a:gd name="connsiteY122" fmla="*/ 278603 h 545275"/>
              <a:gd name="connsiteX123" fmla="*/ 176423 w 558083"/>
              <a:gd name="connsiteY123" fmla="*/ 257569 h 545275"/>
              <a:gd name="connsiteX124" fmla="*/ 162990 w 558083"/>
              <a:gd name="connsiteY124" fmla="*/ 254116 h 545275"/>
              <a:gd name="connsiteX125" fmla="*/ 482439 w 558083"/>
              <a:gd name="connsiteY125" fmla="*/ 249687 h 545275"/>
              <a:gd name="connsiteX126" fmla="*/ 491474 w 558083"/>
              <a:gd name="connsiteY126" fmla="*/ 256870 h 545275"/>
              <a:gd name="connsiteX127" fmla="*/ 484525 w 558083"/>
              <a:gd name="connsiteY127" fmla="*/ 266016 h 545275"/>
              <a:gd name="connsiteX128" fmla="*/ 483358 w 558083"/>
              <a:gd name="connsiteY128" fmla="*/ 266097 h 545275"/>
              <a:gd name="connsiteX129" fmla="*/ 475272 w 558083"/>
              <a:gd name="connsiteY129" fmla="*/ 259080 h 545275"/>
              <a:gd name="connsiteX130" fmla="*/ 475229 w 558083"/>
              <a:gd name="connsiteY130" fmla="*/ 258726 h 545275"/>
              <a:gd name="connsiteX131" fmla="*/ 482439 w 558083"/>
              <a:gd name="connsiteY131" fmla="*/ 249687 h 545275"/>
              <a:gd name="connsiteX132" fmla="*/ 57706 w 558083"/>
              <a:gd name="connsiteY132" fmla="*/ 240091 h 545275"/>
              <a:gd name="connsiteX133" fmla="*/ 64604 w 558083"/>
              <a:gd name="connsiteY133" fmla="*/ 249368 h 545275"/>
              <a:gd name="connsiteX134" fmla="*/ 64549 w 558083"/>
              <a:gd name="connsiteY134" fmla="*/ 249726 h 545275"/>
              <a:gd name="connsiteX135" fmla="*/ 56510 w 558083"/>
              <a:gd name="connsiteY135" fmla="*/ 256462 h 545275"/>
              <a:gd name="connsiteX136" fmla="*/ 55058 w 558083"/>
              <a:gd name="connsiteY136" fmla="*/ 256334 h 545275"/>
              <a:gd name="connsiteX137" fmla="*/ 48445 w 558083"/>
              <a:gd name="connsiteY137" fmla="*/ 246873 h 545275"/>
              <a:gd name="connsiteX138" fmla="*/ 57706 w 558083"/>
              <a:gd name="connsiteY138" fmla="*/ 240091 h 545275"/>
              <a:gd name="connsiteX139" fmla="*/ 474177 w 558083"/>
              <a:gd name="connsiteY139" fmla="*/ 216468 h 545275"/>
              <a:gd name="connsiteX140" fmla="*/ 484328 w 558083"/>
              <a:gd name="connsiteY140" fmla="*/ 222003 h 545275"/>
              <a:gd name="connsiteX141" fmla="*/ 484362 w 558083"/>
              <a:gd name="connsiteY141" fmla="*/ 222110 h 545275"/>
              <a:gd name="connsiteX142" fmla="*/ 478823 w 558083"/>
              <a:gd name="connsiteY142" fmla="*/ 232260 h 545275"/>
              <a:gd name="connsiteX143" fmla="*/ 476515 w 558083"/>
              <a:gd name="connsiteY143" fmla="*/ 232597 h 545275"/>
              <a:gd name="connsiteX144" fmla="*/ 468677 w 558083"/>
              <a:gd name="connsiteY144" fmla="*/ 226725 h 545275"/>
              <a:gd name="connsiteX145" fmla="*/ 468642 w 558083"/>
              <a:gd name="connsiteY145" fmla="*/ 226618 h 545275"/>
              <a:gd name="connsiteX146" fmla="*/ 474177 w 558083"/>
              <a:gd name="connsiteY146" fmla="*/ 216468 h 545275"/>
              <a:gd name="connsiteX147" fmla="*/ 66856 w 558083"/>
              <a:gd name="connsiteY147" fmla="*/ 208535 h 545275"/>
              <a:gd name="connsiteX148" fmla="*/ 72268 w 558083"/>
              <a:gd name="connsiteY148" fmla="*/ 218750 h 545275"/>
              <a:gd name="connsiteX149" fmla="*/ 72162 w 558083"/>
              <a:gd name="connsiteY149" fmla="*/ 219073 h 545275"/>
              <a:gd name="connsiteX150" fmla="*/ 64421 w 558083"/>
              <a:gd name="connsiteY150" fmla="*/ 224630 h 545275"/>
              <a:gd name="connsiteX151" fmla="*/ 61798 w 558083"/>
              <a:gd name="connsiteY151" fmla="*/ 224196 h 545275"/>
              <a:gd name="connsiteX152" fmla="*/ 56667 w 558083"/>
              <a:gd name="connsiteY152" fmla="*/ 213848 h 545275"/>
              <a:gd name="connsiteX153" fmla="*/ 66856 w 558083"/>
              <a:gd name="connsiteY153" fmla="*/ 208535 h 545275"/>
              <a:gd name="connsiteX154" fmla="*/ 460911 w 558083"/>
              <a:gd name="connsiteY154" fmla="*/ 184938 h 545275"/>
              <a:gd name="connsiteX155" fmla="*/ 471781 w 558083"/>
              <a:gd name="connsiteY155" fmla="*/ 188868 h 545275"/>
              <a:gd name="connsiteX156" fmla="*/ 464381 w 558083"/>
              <a:gd name="connsiteY156" fmla="*/ 192338 h 545275"/>
              <a:gd name="connsiteX157" fmla="*/ 471789 w 558083"/>
              <a:gd name="connsiteY157" fmla="*/ 188885 h 545275"/>
              <a:gd name="connsiteX158" fmla="*/ 468055 w 558083"/>
              <a:gd name="connsiteY158" fmla="*/ 199803 h 545275"/>
              <a:gd name="connsiteX159" fmla="*/ 464470 w 558083"/>
              <a:gd name="connsiteY159" fmla="*/ 200641 h 545275"/>
              <a:gd name="connsiteX160" fmla="*/ 457096 w 558083"/>
              <a:gd name="connsiteY160" fmla="*/ 196051 h 545275"/>
              <a:gd name="connsiteX161" fmla="*/ 456976 w 558083"/>
              <a:gd name="connsiteY161" fmla="*/ 195809 h 545275"/>
              <a:gd name="connsiteX162" fmla="*/ 460911 w 558083"/>
              <a:gd name="connsiteY162" fmla="*/ 184938 h 545275"/>
              <a:gd name="connsiteX163" fmla="*/ 80762 w 558083"/>
              <a:gd name="connsiteY163" fmla="*/ 178770 h 545275"/>
              <a:gd name="connsiteX164" fmla="*/ 84492 w 558083"/>
              <a:gd name="connsiteY164" fmla="*/ 189712 h 545275"/>
              <a:gd name="connsiteX165" fmla="*/ 84347 w 558083"/>
              <a:gd name="connsiteY165" fmla="*/ 189998 h 545275"/>
              <a:gd name="connsiteX166" fmla="*/ 77101 w 558083"/>
              <a:gd name="connsiteY166" fmla="*/ 194378 h 545275"/>
              <a:gd name="connsiteX167" fmla="*/ 73307 w 558083"/>
              <a:gd name="connsiteY167" fmla="*/ 193442 h 545275"/>
              <a:gd name="connsiteX168" fmla="*/ 69858 w 558083"/>
              <a:gd name="connsiteY168" fmla="*/ 182418 h 545275"/>
              <a:gd name="connsiteX169" fmla="*/ 80762 w 558083"/>
              <a:gd name="connsiteY169" fmla="*/ 178770 h 545275"/>
              <a:gd name="connsiteX170" fmla="*/ 442767 w 558083"/>
              <a:gd name="connsiteY170" fmla="*/ 155921 h 545275"/>
              <a:gd name="connsiteX171" fmla="*/ 454123 w 558083"/>
              <a:gd name="connsiteY171" fmla="*/ 158101 h 545275"/>
              <a:gd name="connsiteX172" fmla="*/ 447353 w 558083"/>
              <a:gd name="connsiteY172" fmla="*/ 162687 h 545275"/>
              <a:gd name="connsiteX173" fmla="*/ 454148 w 558083"/>
              <a:gd name="connsiteY173" fmla="*/ 158139 h 545275"/>
              <a:gd name="connsiteX174" fmla="*/ 452045 w 558083"/>
              <a:gd name="connsiteY174" fmla="*/ 169508 h 545275"/>
              <a:gd name="connsiteX175" fmla="*/ 447417 w 558083"/>
              <a:gd name="connsiteY175" fmla="*/ 170951 h 545275"/>
              <a:gd name="connsiteX176" fmla="*/ 440690 w 558083"/>
              <a:gd name="connsiteY176" fmla="*/ 167422 h 545275"/>
              <a:gd name="connsiteX177" fmla="*/ 440587 w 558083"/>
              <a:gd name="connsiteY177" fmla="*/ 167277 h 545275"/>
              <a:gd name="connsiteX178" fmla="*/ 442767 w 558083"/>
              <a:gd name="connsiteY178" fmla="*/ 155921 h 545275"/>
              <a:gd name="connsiteX179" fmla="*/ 99066 w 558083"/>
              <a:gd name="connsiteY179" fmla="*/ 151510 h 545275"/>
              <a:gd name="connsiteX180" fmla="*/ 100961 w 558083"/>
              <a:gd name="connsiteY180" fmla="*/ 162895 h 545275"/>
              <a:gd name="connsiteX181" fmla="*/ 100854 w 558083"/>
              <a:gd name="connsiteY181" fmla="*/ 163040 h 545275"/>
              <a:gd name="connsiteX182" fmla="*/ 94238 w 558083"/>
              <a:gd name="connsiteY182" fmla="*/ 166408 h 545275"/>
              <a:gd name="connsiteX183" fmla="*/ 89435 w 558083"/>
              <a:gd name="connsiteY183" fmla="*/ 164841 h 545275"/>
              <a:gd name="connsiteX184" fmla="*/ 87634 w 558083"/>
              <a:gd name="connsiteY184" fmla="*/ 153422 h 545275"/>
              <a:gd name="connsiteX185" fmla="*/ 94246 w 558083"/>
              <a:gd name="connsiteY185" fmla="*/ 158233 h 545275"/>
              <a:gd name="connsiteX186" fmla="*/ 87659 w 558083"/>
              <a:gd name="connsiteY186" fmla="*/ 153388 h 545275"/>
              <a:gd name="connsiteX187" fmla="*/ 99066 w 558083"/>
              <a:gd name="connsiteY187" fmla="*/ 151510 h 545275"/>
              <a:gd name="connsiteX188" fmla="*/ 420311 w 558083"/>
              <a:gd name="connsiteY188" fmla="*/ 130081 h 545275"/>
              <a:gd name="connsiteX189" fmla="*/ 431846 w 558083"/>
              <a:gd name="connsiteY189" fmla="*/ 130523 h 545275"/>
              <a:gd name="connsiteX190" fmla="*/ 431659 w 558083"/>
              <a:gd name="connsiteY190" fmla="*/ 142006 h 545275"/>
              <a:gd name="connsiteX191" fmla="*/ 425936 w 558083"/>
              <a:gd name="connsiteY191" fmla="*/ 144344 h 545275"/>
              <a:gd name="connsiteX192" fmla="*/ 420098 w 558083"/>
              <a:gd name="connsiteY192" fmla="*/ 141892 h 545275"/>
              <a:gd name="connsiteX193" fmla="*/ 419852 w 558083"/>
              <a:gd name="connsiteY193" fmla="*/ 141633 h 545275"/>
              <a:gd name="connsiteX194" fmla="*/ 420311 w 558083"/>
              <a:gd name="connsiteY194" fmla="*/ 130081 h 545275"/>
              <a:gd name="connsiteX195" fmla="*/ 109711 w 558083"/>
              <a:gd name="connsiteY195" fmla="*/ 127317 h 545275"/>
              <a:gd name="connsiteX196" fmla="*/ 121276 w 558083"/>
              <a:gd name="connsiteY196" fmla="*/ 127317 h 545275"/>
              <a:gd name="connsiteX197" fmla="*/ 121276 w 558083"/>
              <a:gd name="connsiteY197" fmla="*/ 138877 h 545275"/>
              <a:gd name="connsiteX198" fmla="*/ 115422 w 558083"/>
              <a:gd name="connsiteY198" fmla="*/ 141334 h 545275"/>
              <a:gd name="connsiteX199" fmla="*/ 109703 w 558083"/>
              <a:gd name="connsiteY199" fmla="*/ 139004 h 545275"/>
              <a:gd name="connsiteX200" fmla="*/ 109575 w 558083"/>
              <a:gd name="connsiteY200" fmla="*/ 127454 h 545275"/>
              <a:gd name="connsiteX201" fmla="*/ 405426 w 558083"/>
              <a:gd name="connsiteY201" fmla="*/ 106710 h 545275"/>
              <a:gd name="connsiteX202" fmla="*/ 405481 w 558083"/>
              <a:gd name="connsiteY202" fmla="*/ 106748 h 545275"/>
              <a:gd name="connsiteX203" fmla="*/ 407052 w 558083"/>
              <a:gd name="connsiteY203" fmla="*/ 118201 h 545275"/>
              <a:gd name="connsiteX204" fmla="*/ 400534 w 558083"/>
              <a:gd name="connsiteY204" fmla="*/ 121437 h 545275"/>
              <a:gd name="connsiteX205" fmla="*/ 395599 w 558083"/>
              <a:gd name="connsiteY205" fmla="*/ 119777 h 545275"/>
              <a:gd name="connsiteX206" fmla="*/ 395471 w 558083"/>
              <a:gd name="connsiteY206" fmla="*/ 119679 h 545275"/>
              <a:gd name="connsiteX207" fmla="*/ 393964 w 558083"/>
              <a:gd name="connsiteY207" fmla="*/ 108213 h 545275"/>
              <a:gd name="connsiteX208" fmla="*/ 405426 w 558083"/>
              <a:gd name="connsiteY208" fmla="*/ 106710 h 545275"/>
              <a:gd name="connsiteX209" fmla="*/ 135381 w 558083"/>
              <a:gd name="connsiteY209" fmla="*/ 104934 h 545275"/>
              <a:gd name="connsiteX210" fmla="*/ 146805 w 558083"/>
              <a:gd name="connsiteY210" fmla="*/ 106701 h 545275"/>
              <a:gd name="connsiteX211" fmla="*/ 145037 w 558083"/>
              <a:gd name="connsiteY211" fmla="*/ 118125 h 545275"/>
              <a:gd name="connsiteX212" fmla="*/ 140116 w 558083"/>
              <a:gd name="connsiteY212" fmla="*/ 119789 h 545275"/>
              <a:gd name="connsiteX213" fmla="*/ 133597 w 558083"/>
              <a:gd name="connsiteY213" fmla="*/ 116550 h 545275"/>
              <a:gd name="connsiteX214" fmla="*/ 135177 w 558083"/>
              <a:gd name="connsiteY214" fmla="*/ 105083 h 545275"/>
              <a:gd name="connsiteX215" fmla="*/ 375681 w 558083"/>
              <a:gd name="connsiteY215" fmla="*/ 87413 h 545275"/>
              <a:gd name="connsiteX216" fmla="*/ 371751 w 558083"/>
              <a:gd name="connsiteY216" fmla="*/ 94583 h 545275"/>
              <a:gd name="connsiteX217" fmla="*/ 375707 w 558083"/>
              <a:gd name="connsiteY217" fmla="*/ 87430 h 545275"/>
              <a:gd name="connsiteX218" fmla="*/ 379027 w 558083"/>
              <a:gd name="connsiteY218" fmla="*/ 98496 h 545275"/>
              <a:gd name="connsiteX219" fmla="*/ 371827 w 558083"/>
              <a:gd name="connsiteY219" fmla="*/ 102810 h 545275"/>
              <a:gd name="connsiteX220" fmla="*/ 368017 w 558083"/>
              <a:gd name="connsiteY220" fmla="*/ 101856 h 545275"/>
              <a:gd name="connsiteX221" fmla="*/ 367821 w 558083"/>
              <a:gd name="connsiteY221" fmla="*/ 101750 h 545275"/>
              <a:gd name="connsiteX222" fmla="*/ 364581 w 558083"/>
              <a:gd name="connsiteY222" fmla="*/ 90654 h 545275"/>
              <a:gd name="connsiteX223" fmla="*/ 375681 w 558083"/>
              <a:gd name="connsiteY223" fmla="*/ 87413 h 545275"/>
              <a:gd name="connsiteX224" fmla="*/ 164050 w 558083"/>
              <a:gd name="connsiteY224" fmla="*/ 86736 h 545275"/>
              <a:gd name="connsiteX225" fmla="*/ 175107 w 558083"/>
              <a:gd name="connsiteY225" fmla="*/ 90100 h 545275"/>
              <a:gd name="connsiteX226" fmla="*/ 171743 w 558083"/>
              <a:gd name="connsiteY226" fmla="*/ 101162 h 545275"/>
              <a:gd name="connsiteX227" fmla="*/ 167869 w 558083"/>
              <a:gd name="connsiteY227" fmla="*/ 102133 h 545275"/>
              <a:gd name="connsiteX228" fmla="*/ 160635 w 558083"/>
              <a:gd name="connsiteY228" fmla="*/ 97824 h 545275"/>
              <a:gd name="connsiteX229" fmla="*/ 163952 w 558083"/>
              <a:gd name="connsiteY229" fmla="*/ 86787 h 545275"/>
              <a:gd name="connsiteX230" fmla="*/ 219964 w 558083"/>
              <a:gd name="connsiteY230" fmla="*/ 35757 h 545275"/>
              <a:gd name="connsiteX231" fmla="*/ 228671 w 558083"/>
              <a:gd name="connsiteY231" fmla="*/ 44477 h 545275"/>
              <a:gd name="connsiteX232" fmla="*/ 219964 w 558083"/>
              <a:gd name="connsiteY232" fmla="*/ 53197 h 545275"/>
              <a:gd name="connsiteX233" fmla="*/ 211260 w 558083"/>
              <a:gd name="connsiteY233" fmla="*/ 44477 h 545275"/>
              <a:gd name="connsiteX234" fmla="*/ 219964 w 558083"/>
              <a:gd name="connsiteY234" fmla="*/ 35757 h 545275"/>
              <a:gd name="connsiteX235" fmla="*/ 194081 w 558083"/>
              <a:gd name="connsiteY235" fmla="*/ 16350 h 545275"/>
              <a:gd name="connsiteX236" fmla="*/ 193148 w 558083"/>
              <a:gd name="connsiteY236" fmla="*/ 17287 h 545275"/>
              <a:gd name="connsiteX237" fmla="*/ 193148 w 558083"/>
              <a:gd name="connsiteY237" fmla="*/ 71668 h 545275"/>
              <a:gd name="connsiteX238" fmla="*/ 194081 w 558083"/>
              <a:gd name="connsiteY238" fmla="*/ 72605 h 545275"/>
              <a:gd name="connsiteX239" fmla="*/ 228126 w 558083"/>
              <a:gd name="connsiteY239" fmla="*/ 72605 h 545275"/>
              <a:gd name="connsiteX240" fmla="*/ 236301 w 558083"/>
              <a:gd name="connsiteY240" fmla="*/ 80780 h 545275"/>
              <a:gd name="connsiteX241" fmla="*/ 228126 w 558083"/>
              <a:gd name="connsiteY241" fmla="*/ 88955 h 545275"/>
              <a:gd name="connsiteX242" fmla="*/ 211691 w 558083"/>
              <a:gd name="connsiteY242" fmla="*/ 88955 h 545275"/>
              <a:gd name="connsiteX243" fmla="*/ 211691 w 558083"/>
              <a:gd name="connsiteY243" fmla="*/ 92540 h 545275"/>
              <a:gd name="connsiteX244" fmla="*/ 197266 w 558083"/>
              <a:gd name="connsiteY244" fmla="*/ 127420 h 545275"/>
              <a:gd name="connsiteX245" fmla="*/ 180783 w 558083"/>
              <a:gd name="connsiteY245" fmla="*/ 143932 h 545275"/>
              <a:gd name="connsiteX246" fmla="*/ 172000 w 558083"/>
              <a:gd name="connsiteY246" fmla="*/ 165178 h 545275"/>
              <a:gd name="connsiteX247" fmla="*/ 172000 w 558083"/>
              <a:gd name="connsiteY247" fmla="*/ 217921 h 545275"/>
              <a:gd name="connsiteX248" fmla="*/ 190117 w 558083"/>
              <a:gd name="connsiteY248" fmla="*/ 244085 h 545275"/>
              <a:gd name="connsiteX249" fmla="*/ 192084 w 558083"/>
              <a:gd name="connsiteY249" fmla="*/ 243143 h 545275"/>
              <a:gd name="connsiteX250" fmla="*/ 192084 w 558083"/>
              <a:gd name="connsiteY250" fmla="*/ 215017 h 545275"/>
              <a:gd name="connsiteX251" fmla="*/ 200259 w 558083"/>
              <a:gd name="connsiteY251" fmla="*/ 206837 h 545275"/>
              <a:gd name="connsiteX252" fmla="*/ 208434 w 558083"/>
              <a:gd name="connsiteY252" fmla="*/ 215017 h 545275"/>
              <a:gd name="connsiteX253" fmla="*/ 208434 w 558083"/>
              <a:gd name="connsiteY253" fmla="*/ 367085 h 545275"/>
              <a:gd name="connsiteX254" fmla="*/ 219969 w 558083"/>
              <a:gd name="connsiteY254" fmla="*/ 378654 h 545275"/>
              <a:gd name="connsiteX255" fmla="*/ 231499 w 558083"/>
              <a:gd name="connsiteY255" fmla="*/ 367085 h 545275"/>
              <a:gd name="connsiteX256" fmla="*/ 231499 w 558083"/>
              <a:gd name="connsiteY256" fmla="*/ 230885 h 545275"/>
              <a:gd name="connsiteX257" fmla="*/ 239678 w 558083"/>
              <a:gd name="connsiteY257" fmla="*/ 222710 h 545275"/>
              <a:gd name="connsiteX258" fmla="*/ 247853 w 558083"/>
              <a:gd name="connsiteY258" fmla="*/ 230885 h 545275"/>
              <a:gd name="connsiteX259" fmla="*/ 247853 w 558083"/>
              <a:gd name="connsiteY259" fmla="*/ 386624 h 545275"/>
              <a:gd name="connsiteX260" fmla="*/ 259383 w 558083"/>
              <a:gd name="connsiteY260" fmla="*/ 398192 h 545275"/>
              <a:gd name="connsiteX261" fmla="*/ 270918 w 558083"/>
              <a:gd name="connsiteY261" fmla="*/ 386624 h 545275"/>
              <a:gd name="connsiteX262" fmla="*/ 270918 w 558083"/>
              <a:gd name="connsiteY262" fmla="*/ 370151 h 545275"/>
              <a:gd name="connsiteX263" fmla="*/ 270748 w 558083"/>
              <a:gd name="connsiteY263" fmla="*/ 367085 h 545275"/>
              <a:gd name="connsiteX264" fmla="*/ 270748 w 558083"/>
              <a:gd name="connsiteY264" fmla="*/ 231077 h 545275"/>
              <a:gd name="connsiteX265" fmla="*/ 275090 w 558083"/>
              <a:gd name="connsiteY265" fmla="*/ 223856 h 545275"/>
              <a:gd name="connsiteX266" fmla="*/ 279093 w 558083"/>
              <a:gd name="connsiteY266" fmla="*/ 222808 h 545275"/>
              <a:gd name="connsiteX267" fmla="*/ 287268 w 558083"/>
              <a:gd name="connsiteY267" fmla="*/ 230983 h 545275"/>
              <a:gd name="connsiteX268" fmla="*/ 287268 w 558083"/>
              <a:gd name="connsiteY268" fmla="*/ 369001 h 545275"/>
              <a:gd name="connsiteX269" fmla="*/ 298632 w 558083"/>
              <a:gd name="connsiteY269" fmla="*/ 378654 h 545275"/>
              <a:gd name="connsiteX270" fmla="*/ 310167 w 558083"/>
              <a:gd name="connsiteY270" fmla="*/ 367089 h 545275"/>
              <a:gd name="connsiteX271" fmla="*/ 310167 w 558083"/>
              <a:gd name="connsiteY271" fmla="*/ 231077 h 545275"/>
              <a:gd name="connsiteX272" fmla="*/ 318342 w 558083"/>
              <a:gd name="connsiteY272" fmla="*/ 222902 h 545275"/>
              <a:gd name="connsiteX273" fmla="*/ 326517 w 558083"/>
              <a:gd name="connsiteY273" fmla="*/ 231077 h 545275"/>
              <a:gd name="connsiteX274" fmla="*/ 326517 w 558083"/>
              <a:gd name="connsiteY274" fmla="*/ 322267 h 545275"/>
              <a:gd name="connsiteX275" fmla="*/ 338051 w 558083"/>
              <a:gd name="connsiteY275" fmla="*/ 333836 h 545275"/>
              <a:gd name="connsiteX276" fmla="*/ 349586 w 558083"/>
              <a:gd name="connsiteY276" fmla="*/ 322267 h 545275"/>
              <a:gd name="connsiteX277" fmla="*/ 349586 w 558083"/>
              <a:gd name="connsiteY277" fmla="*/ 148194 h 545275"/>
              <a:gd name="connsiteX278" fmla="*/ 342121 w 558083"/>
              <a:gd name="connsiteY278" fmla="*/ 128366 h 545275"/>
              <a:gd name="connsiteX279" fmla="*/ 329876 w 558083"/>
              <a:gd name="connsiteY279" fmla="*/ 95806 h 545275"/>
              <a:gd name="connsiteX280" fmla="*/ 329876 w 558083"/>
              <a:gd name="connsiteY280" fmla="*/ 88955 h 545275"/>
              <a:gd name="connsiteX281" fmla="*/ 266506 w 558083"/>
              <a:gd name="connsiteY281" fmla="*/ 88955 h 545275"/>
              <a:gd name="connsiteX282" fmla="*/ 258331 w 558083"/>
              <a:gd name="connsiteY282" fmla="*/ 80780 h 545275"/>
              <a:gd name="connsiteX283" fmla="*/ 266506 w 558083"/>
              <a:gd name="connsiteY283" fmla="*/ 72605 h 545275"/>
              <a:gd name="connsiteX284" fmla="*/ 346783 w 558083"/>
              <a:gd name="connsiteY284" fmla="*/ 72605 h 545275"/>
              <a:gd name="connsiteX285" fmla="*/ 347721 w 558083"/>
              <a:gd name="connsiteY285" fmla="*/ 71668 h 545275"/>
              <a:gd name="connsiteX286" fmla="*/ 347721 w 558083"/>
              <a:gd name="connsiteY286" fmla="*/ 17287 h 545275"/>
              <a:gd name="connsiteX287" fmla="*/ 346783 w 558083"/>
              <a:gd name="connsiteY287" fmla="*/ 16350 h 545275"/>
              <a:gd name="connsiteX288" fmla="*/ 194081 w 558083"/>
              <a:gd name="connsiteY288" fmla="*/ 0 h 545275"/>
              <a:gd name="connsiteX289" fmla="*/ 346788 w 558083"/>
              <a:gd name="connsiteY289" fmla="*/ 0 h 545275"/>
              <a:gd name="connsiteX290" fmla="*/ 364071 w 558083"/>
              <a:gd name="connsiteY290" fmla="*/ 17287 h 545275"/>
              <a:gd name="connsiteX291" fmla="*/ 364071 w 558083"/>
              <a:gd name="connsiteY291" fmla="*/ 71668 h 545275"/>
              <a:gd name="connsiteX292" fmla="*/ 346788 w 558083"/>
              <a:gd name="connsiteY292" fmla="*/ 88955 h 545275"/>
              <a:gd name="connsiteX293" fmla="*/ 346226 w 558083"/>
              <a:gd name="connsiteY293" fmla="*/ 88955 h 545275"/>
              <a:gd name="connsiteX294" fmla="*/ 346226 w 558083"/>
              <a:gd name="connsiteY294" fmla="*/ 95806 h 545275"/>
              <a:gd name="connsiteX295" fmla="*/ 354418 w 558083"/>
              <a:gd name="connsiteY295" fmla="*/ 117580 h 545275"/>
              <a:gd name="connsiteX296" fmla="*/ 365936 w 558083"/>
              <a:gd name="connsiteY296" fmla="*/ 148194 h 545275"/>
              <a:gd name="connsiteX297" fmla="*/ 365936 w 558083"/>
              <a:gd name="connsiteY297" fmla="*/ 241696 h 545275"/>
              <a:gd name="connsiteX298" fmla="*/ 369887 w 558083"/>
              <a:gd name="connsiteY298" fmla="*/ 245669 h 545275"/>
              <a:gd name="connsiteX299" fmla="*/ 395093 w 558083"/>
              <a:gd name="connsiteY299" fmla="*/ 237766 h 545275"/>
              <a:gd name="connsiteX300" fmla="*/ 426371 w 558083"/>
              <a:gd name="connsiteY300" fmla="*/ 250740 h 545275"/>
              <a:gd name="connsiteX301" fmla="*/ 463601 w 558083"/>
              <a:gd name="connsiteY301" fmla="*/ 288034 h 545275"/>
              <a:gd name="connsiteX302" fmla="*/ 477112 w 558083"/>
              <a:gd name="connsiteY302" fmla="*/ 318776 h 545275"/>
              <a:gd name="connsiteX303" fmla="*/ 482600 w 558083"/>
              <a:gd name="connsiteY303" fmla="*/ 317949 h 545275"/>
              <a:gd name="connsiteX304" fmla="*/ 489017 w 558083"/>
              <a:gd name="connsiteY304" fmla="*/ 327551 h 545275"/>
              <a:gd name="connsiteX305" fmla="*/ 480987 w 558083"/>
              <a:gd name="connsiteY305" fmla="*/ 334253 h 545275"/>
              <a:gd name="connsiteX306" fmla="*/ 479594 w 558083"/>
              <a:gd name="connsiteY306" fmla="*/ 334134 h 545275"/>
              <a:gd name="connsiteX307" fmla="*/ 477163 w 558083"/>
              <a:gd name="connsiteY307" fmla="*/ 333307 h 545275"/>
              <a:gd name="connsiteX308" fmla="*/ 477163 w 558083"/>
              <a:gd name="connsiteY308" fmla="*/ 344182 h 545275"/>
              <a:gd name="connsiteX309" fmla="*/ 479066 w 558083"/>
              <a:gd name="connsiteY309" fmla="*/ 355286 h 545275"/>
              <a:gd name="connsiteX310" fmla="*/ 479649 w 558083"/>
              <a:gd name="connsiteY310" fmla="*/ 356803 h 545275"/>
              <a:gd name="connsiteX311" fmla="*/ 486806 w 558083"/>
              <a:gd name="connsiteY311" fmla="*/ 367511 h 545275"/>
              <a:gd name="connsiteX312" fmla="*/ 489328 w 558083"/>
              <a:gd name="connsiteY312" fmla="*/ 370032 h 545275"/>
              <a:gd name="connsiteX313" fmla="*/ 490217 w 558083"/>
              <a:gd name="connsiteY313" fmla="*/ 369141 h 545275"/>
              <a:gd name="connsiteX314" fmla="*/ 502437 w 558083"/>
              <a:gd name="connsiteY314" fmla="*/ 364071 h 545275"/>
              <a:gd name="connsiteX315" fmla="*/ 514662 w 558083"/>
              <a:gd name="connsiteY315" fmla="*/ 369141 h 545275"/>
              <a:gd name="connsiteX316" fmla="*/ 553037 w 558083"/>
              <a:gd name="connsiteY316" fmla="*/ 407586 h 545275"/>
              <a:gd name="connsiteX317" fmla="*/ 553037 w 558083"/>
              <a:gd name="connsiteY317" fmla="*/ 432029 h 545275"/>
              <a:gd name="connsiteX318" fmla="*/ 445050 w 558083"/>
              <a:gd name="connsiteY318" fmla="*/ 540205 h 545275"/>
              <a:gd name="connsiteX319" fmla="*/ 432826 w 558083"/>
              <a:gd name="connsiteY319" fmla="*/ 545275 h 545275"/>
              <a:gd name="connsiteX320" fmla="*/ 420602 w 558083"/>
              <a:gd name="connsiteY320" fmla="*/ 540205 h 545275"/>
              <a:gd name="connsiteX321" fmla="*/ 382226 w 558083"/>
              <a:gd name="connsiteY321" fmla="*/ 501760 h 545275"/>
              <a:gd name="connsiteX322" fmla="*/ 382226 w 558083"/>
              <a:gd name="connsiteY322" fmla="*/ 477316 h 545275"/>
              <a:gd name="connsiteX323" fmla="*/ 382643 w 558083"/>
              <a:gd name="connsiteY323" fmla="*/ 476895 h 545275"/>
              <a:gd name="connsiteX324" fmla="*/ 378875 w 558083"/>
              <a:gd name="connsiteY324" fmla="*/ 473123 h 545275"/>
              <a:gd name="connsiteX325" fmla="*/ 378198 w 558083"/>
              <a:gd name="connsiteY325" fmla="*/ 472441 h 545275"/>
              <a:gd name="connsiteX326" fmla="*/ 377802 w 558083"/>
              <a:gd name="connsiteY326" fmla="*/ 472045 h 545275"/>
              <a:gd name="connsiteX327" fmla="*/ 356658 w 558083"/>
              <a:gd name="connsiteY327" fmla="*/ 462460 h 545275"/>
              <a:gd name="connsiteX328" fmla="*/ 326887 w 558083"/>
              <a:gd name="connsiteY328" fmla="*/ 448964 h 545275"/>
              <a:gd name="connsiteX329" fmla="*/ 300042 w 558083"/>
              <a:gd name="connsiteY329" fmla="*/ 422266 h 545275"/>
              <a:gd name="connsiteX330" fmla="*/ 300007 w 558083"/>
              <a:gd name="connsiteY330" fmla="*/ 410707 h 545275"/>
              <a:gd name="connsiteX331" fmla="*/ 311572 w 558083"/>
              <a:gd name="connsiteY331" fmla="*/ 410677 h 545275"/>
              <a:gd name="connsiteX332" fmla="*/ 338434 w 558083"/>
              <a:gd name="connsiteY332" fmla="*/ 437394 h 545275"/>
              <a:gd name="connsiteX333" fmla="*/ 357714 w 558083"/>
              <a:gd name="connsiteY333" fmla="*/ 446145 h 545275"/>
              <a:gd name="connsiteX334" fmla="*/ 389371 w 558083"/>
              <a:gd name="connsiteY334" fmla="*/ 460494 h 545275"/>
              <a:gd name="connsiteX335" fmla="*/ 390073 w 558083"/>
              <a:gd name="connsiteY335" fmla="*/ 461200 h 545275"/>
              <a:gd name="connsiteX336" fmla="*/ 390197 w 558083"/>
              <a:gd name="connsiteY336" fmla="*/ 461320 h 545275"/>
              <a:gd name="connsiteX337" fmla="*/ 394195 w 558083"/>
              <a:gd name="connsiteY337" fmla="*/ 465326 h 545275"/>
              <a:gd name="connsiteX338" fmla="*/ 465913 w 558083"/>
              <a:gd name="connsiteY338" fmla="*/ 393483 h 545275"/>
              <a:gd name="connsiteX339" fmla="*/ 477771 w 558083"/>
              <a:gd name="connsiteY339" fmla="*/ 381605 h 545275"/>
              <a:gd name="connsiteX340" fmla="*/ 475234 w 558083"/>
              <a:gd name="connsiteY340" fmla="*/ 379063 h 545275"/>
              <a:gd name="connsiteX341" fmla="*/ 460813 w 558083"/>
              <a:gd name="connsiteY341" fmla="*/ 344182 h 545275"/>
              <a:gd name="connsiteX342" fmla="*/ 460813 w 558083"/>
              <a:gd name="connsiteY342" fmla="*/ 320832 h 545275"/>
              <a:gd name="connsiteX343" fmla="*/ 452029 w 558083"/>
              <a:gd name="connsiteY343" fmla="*/ 299586 h 545275"/>
              <a:gd name="connsiteX344" fmla="*/ 414798 w 558083"/>
              <a:gd name="connsiteY344" fmla="*/ 262296 h 545275"/>
              <a:gd name="connsiteX345" fmla="*/ 395093 w 558083"/>
              <a:gd name="connsiteY345" fmla="*/ 254116 h 545275"/>
              <a:gd name="connsiteX346" fmla="*/ 381703 w 558083"/>
              <a:gd name="connsiteY346" fmla="*/ 257543 h 545275"/>
              <a:gd name="connsiteX347" fmla="*/ 402668 w 558083"/>
              <a:gd name="connsiteY347" fmla="*/ 278611 h 545275"/>
              <a:gd name="connsiteX348" fmla="*/ 402643 w 558083"/>
              <a:gd name="connsiteY348" fmla="*/ 290172 h 545275"/>
              <a:gd name="connsiteX349" fmla="*/ 396873 w 558083"/>
              <a:gd name="connsiteY349" fmla="*/ 292552 h 545275"/>
              <a:gd name="connsiteX350" fmla="*/ 391078 w 558083"/>
              <a:gd name="connsiteY350" fmla="*/ 290146 h 545275"/>
              <a:gd name="connsiteX351" fmla="*/ 365931 w 558083"/>
              <a:gd name="connsiteY351" fmla="*/ 264876 h 545275"/>
              <a:gd name="connsiteX352" fmla="*/ 365931 w 558083"/>
              <a:gd name="connsiteY352" fmla="*/ 322262 h 545275"/>
              <a:gd name="connsiteX353" fmla="*/ 338051 w 558083"/>
              <a:gd name="connsiteY353" fmla="*/ 350182 h 545275"/>
              <a:gd name="connsiteX354" fmla="*/ 326517 w 558083"/>
              <a:gd name="connsiteY354" fmla="*/ 347674 h 545275"/>
              <a:gd name="connsiteX355" fmla="*/ 326517 w 558083"/>
              <a:gd name="connsiteY355" fmla="*/ 367085 h 545275"/>
              <a:gd name="connsiteX356" fmla="*/ 298632 w 558083"/>
              <a:gd name="connsiteY356" fmla="*/ 395004 h 545275"/>
              <a:gd name="connsiteX357" fmla="*/ 286685 w 558083"/>
              <a:gd name="connsiteY357" fmla="*/ 392308 h 545275"/>
              <a:gd name="connsiteX358" fmla="*/ 266451 w 558083"/>
              <a:gd name="connsiteY358" fmla="*/ 413632 h 545275"/>
              <a:gd name="connsiteX359" fmla="*/ 231196 w 558083"/>
              <a:gd name="connsiteY359" fmla="*/ 448964 h 545275"/>
              <a:gd name="connsiteX360" fmla="*/ 201430 w 558083"/>
              <a:gd name="connsiteY360" fmla="*/ 462460 h 545275"/>
              <a:gd name="connsiteX361" fmla="*/ 180282 w 558083"/>
              <a:gd name="connsiteY361" fmla="*/ 472049 h 545275"/>
              <a:gd name="connsiteX362" fmla="*/ 175440 w 558083"/>
              <a:gd name="connsiteY362" fmla="*/ 476899 h 545275"/>
              <a:gd name="connsiteX363" fmla="*/ 175857 w 558083"/>
              <a:gd name="connsiteY363" fmla="*/ 477316 h 545275"/>
              <a:gd name="connsiteX364" fmla="*/ 175857 w 558083"/>
              <a:gd name="connsiteY364" fmla="*/ 501760 h 545275"/>
              <a:gd name="connsiteX365" fmla="*/ 137481 w 558083"/>
              <a:gd name="connsiteY365" fmla="*/ 540205 h 545275"/>
              <a:gd name="connsiteX366" fmla="*/ 125261 w 558083"/>
              <a:gd name="connsiteY366" fmla="*/ 545275 h 545275"/>
              <a:gd name="connsiteX367" fmla="*/ 113037 w 558083"/>
              <a:gd name="connsiteY367" fmla="*/ 540205 h 545275"/>
              <a:gd name="connsiteX368" fmla="*/ 41331 w 558083"/>
              <a:gd name="connsiteY368" fmla="*/ 468379 h 545275"/>
              <a:gd name="connsiteX369" fmla="*/ 41344 w 558083"/>
              <a:gd name="connsiteY369" fmla="*/ 456815 h 545275"/>
              <a:gd name="connsiteX370" fmla="*/ 52904 w 558083"/>
              <a:gd name="connsiteY370" fmla="*/ 456827 h 545275"/>
              <a:gd name="connsiteX371" fmla="*/ 124605 w 558083"/>
              <a:gd name="connsiteY371" fmla="*/ 528653 h 545275"/>
              <a:gd name="connsiteX372" fmla="*/ 125909 w 558083"/>
              <a:gd name="connsiteY372" fmla="*/ 528653 h 545275"/>
              <a:gd name="connsiteX373" fmla="*/ 164285 w 558083"/>
              <a:gd name="connsiteY373" fmla="*/ 490208 h 545275"/>
              <a:gd name="connsiteX374" fmla="*/ 164285 w 558083"/>
              <a:gd name="connsiteY374" fmla="*/ 488868 h 545275"/>
              <a:gd name="connsiteX375" fmla="*/ 154078 w 558083"/>
              <a:gd name="connsiteY375" fmla="*/ 478640 h 545275"/>
              <a:gd name="connsiteX376" fmla="*/ 62973 w 558083"/>
              <a:gd name="connsiteY376" fmla="*/ 387378 h 545275"/>
              <a:gd name="connsiteX377" fmla="*/ 62969 w 558083"/>
              <a:gd name="connsiteY377" fmla="*/ 387378 h 545275"/>
              <a:gd name="connsiteX378" fmla="*/ 56297 w 558083"/>
              <a:gd name="connsiteY378" fmla="*/ 380693 h 545275"/>
              <a:gd name="connsiteX379" fmla="*/ 54998 w 558083"/>
              <a:gd name="connsiteY379" fmla="*/ 380693 h 545275"/>
              <a:gd name="connsiteX380" fmla="*/ 16618 w 558083"/>
              <a:gd name="connsiteY380" fmla="*/ 419137 h 545275"/>
              <a:gd name="connsiteX381" fmla="*/ 16618 w 558083"/>
              <a:gd name="connsiteY381" fmla="*/ 420478 h 545275"/>
              <a:gd name="connsiteX382" fmla="*/ 29758 w 558083"/>
              <a:gd name="connsiteY382" fmla="*/ 433644 h 545275"/>
              <a:gd name="connsiteX383" fmla="*/ 29750 w 558083"/>
              <a:gd name="connsiteY383" fmla="*/ 445207 h 545275"/>
              <a:gd name="connsiteX384" fmla="*/ 18189 w 558083"/>
              <a:gd name="connsiteY384" fmla="*/ 445195 h 545275"/>
              <a:gd name="connsiteX385" fmla="*/ 5046 w 558083"/>
              <a:gd name="connsiteY385" fmla="*/ 432034 h 545275"/>
              <a:gd name="connsiteX386" fmla="*/ 5046 w 558083"/>
              <a:gd name="connsiteY386" fmla="*/ 407586 h 545275"/>
              <a:gd name="connsiteX387" fmla="*/ 43426 w 558083"/>
              <a:gd name="connsiteY387" fmla="*/ 369141 h 545275"/>
              <a:gd name="connsiteX388" fmla="*/ 55646 w 558083"/>
              <a:gd name="connsiteY388" fmla="*/ 364071 h 545275"/>
              <a:gd name="connsiteX389" fmla="*/ 67870 w 558083"/>
              <a:gd name="connsiteY389" fmla="*/ 369141 h 545275"/>
              <a:gd name="connsiteX390" fmla="*/ 68756 w 558083"/>
              <a:gd name="connsiteY390" fmla="*/ 370032 h 545275"/>
              <a:gd name="connsiteX391" fmla="*/ 68785 w 558083"/>
              <a:gd name="connsiteY391" fmla="*/ 370006 h 545275"/>
              <a:gd name="connsiteX392" fmla="*/ 71276 w 558083"/>
              <a:gd name="connsiteY392" fmla="*/ 367511 h 545275"/>
              <a:gd name="connsiteX393" fmla="*/ 80920 w 558083"/>
              <a:gd name="connsiteY393" fmla="*/ 344182 h 545275"/>
              <a:gd name="connsiteX394" fmla="*/ 80920 w 558083"/>
              <a:gd name="connsiteY394" fmla="*/ 320832 h 545275"/>
              <a:gd name="connsiteX395" fmla="*/ 94481 w 558083"/>
              <a:gd name="connsiteY395" fmla="*/ 288034 h 545275"/>
              <a:gd name="connsiteX396" fmla="*/ 131712 w 558083"/>
              <a:gd name="connsiteY396" fmla="*/ 250740 h 545275"/>
              <a:gd name="connsiteX397" fmla="*/ 160397 w 558083"/>
              <a:gd name="connsiteY397" fmla="*/ 237847 h 545275"/>
              <a:gd name="connsiteX398" fmla="*/ 155650 w 558083"/>
              <a:gd name="connsiteY398" fmla="*/ 217921 h 545275"/>
              <a:gd name="connsiteX399" fmla="*/ 155650 w 558083"/>
              <a:gd name="connsiteY399" fmla="*/ 165178 h 545275"/>
              <a:gd name="connsiteX400" fmla="*/ 169210 w 558083"/>
              <a:gd name="connsiteY400" fmla="*/ 132380 h 545275"/>
              <a:gd name="connsiteX401" fmla="*/ 185692 w 558083"/>
              <a:gd name="connsiteY401" fmla="*/ 115869 h 545275"/>
              <a:gd name="connsiteX402" fmla="*/ 195341 w 558083"/>
              <a:gd name="connsiteY402" fmla="*/ 92540 h 545275"/>
              <a:gd name="connsiteX403" fmla="*/ 195341 w 558083"/>
              <a:gd name="connsiteY403" fmla="*/ 88955 h 545275"/>
              <a:gd name="connsiteX404" fmla="*/ 194081 w 558083"/>
              <a:gd name="connsiteY404" fmla="*/ 88955 h 545275"/>
              <a:gd name="connsiteX405" fmla="*/ 176798 w 558083"/>
              <a:gd name="connsiteY405" fmla="*/ 71668 h 545275"/>
              <a:gd name="connsiteX406" fmla="*/ 176798 w 558083"/>
              <a:gd name="connsiteY406" fmla="*/ 17287 h 545275"/>
              <a:gd name="connsiteX407" fmla="*/ 194081 w 558083"/>
              <a:gd name="connsiteY407" fmla="*/ 0 h 54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</a:cxnLst>
            <a:rect l="l" t="t" r="r" b="b"/>
            <a:pathLst>
              <a:path w="558083" h="545275">
                <a:moveTo>
                  <a:pt x="260384" y="491851"/>
                </a:moveTo>
                <a:cubicBezTo>
                  <a:pt x="260388" y="491851"/>
                  <a:pt x="260503" y="491856"/>
                  <a:pt x="260503" y="491856"/>
                </a:cubicBezTo>
                <a:cubicBezTo>
                  <a:pt x="265016" y="492061"/>
                  <a:pt x="268503" y="495884"/>
                  <a:pt x="268299" y="500393"/>
                </a:cubicBezTo>
                <a:cubicBezTo>
                  <a:pt x="268103" y="504779"/>
                  <a:pt x="264484" y="508197"/>
                  <a:pt x="260141" y="508197"/>
                </a:cubicBezTo>
                <a:cubicBezTo>
                  <a:pt x="260013" y="508197"/>
                  <a:pt x="259890" y="508197"/>
                  <a:pt x="259761" y="508190"/>
                </a:cubicBezTo>
                <a:cubicBezTo>
                  <a:pt x="255253" y="507985"/>
                  <a:pt x="251711" y="504165"/>
                  <a:pt x="251910" y="499656"/>
                </a:cubicBezTo>
                <a:cubicBezTo>
                  <a:pt x="252115" y="495148"/>
                  <a:pt x="255879" y="491648"/>
                  <a:pt x="260384" y="491851"/>
                </a:cubicBezTo>
                <a:close/>
                <a:moveTo>
                  <a:pt x="291797" y="490826"/>
                </a:moveTo>
                <a:cubicBezTo>
                  <a:pt x="296269" y="490358"/>
                  <a:pt x="300314" y="493576"/>
                  <a:pt x="300816" y="498043"/>
                </a:cubicBezTo>
                <a:cubicBezTo>
                  <a:pt x="301314" y="502514"/>
                  <a:pt x="298141" y="506546"/>
                  <a:pt x="293671" y="507070"/>
                </a:cubicBezTo>
                <a:lnTo>
                  <a:pt x="293445" y="507096"/>
                </a:lnTo>
                <a:cubicBezTo>
                  <a:pt x="293164" y="507121"/>
                  <a:pt x="292879" y="507138"/>
                  <a:pt x="292598" y="507138"/>
                </a:cubicBezTo>
                <a:cubicBezTo>
                  <a:pt x="288460" y="507138"/>
                  <a:pt x="284909" y="504004"/>
                  <a:pt x="284478" y="499797"/>
                </a:cubicBezTo>
                <a:cubicBezTo>
                  <a:pt x="284014" y="495305"/>
                  <a:pt x="287280" y="491291"/>
                  <a:pt x="291772" y="490831"/>
                </a:cubicBezTo>
                <a:lnTo>
                  <a:pt x="292610" y="498959"/>
                </a:lnTo>
                <a:close/>
                <a:moveTo>
                  <a:pt x="229233" y="488190"/>
                </a:moveTo>
                <a:lnTo>
                  <a:pt x="227652" y="496207"/>
                </a:lnTo>
                <a:lnTo>
                  <a:pt x="229292" y="488199"/>
                </a:lnTo>
                <a:cubicBezTo>
                  <a:pt x="233729" y="489046"/>
                  <a:pt x="236637" y="493329"/>
                  <a:pt x="235785" y="497766"/>
                </a:cubicBezTo>
                <a:cubicBezTo>
                  <a:pt x="235040" y="501683"/>
                  <a:pt x="231612" y="504408"/>
                  <a:pt x="227768" y="504408"/>
                </a:cubicBezTo>
                <a:cubicBezTo>
                  <a:pt x="227257" y="504408"/>
                  <a:pt x="226742" y="504357"/>
                  <a:pt x="226222" y="504259"/>
                </a:cubicBezTo>
                <a:cubicBezTo>
                  <a:pt x="226209" y="504254"/>
                  <a:pt x="226086" y="504234"/>
                  <a:pt x="226073" y="504229"/>
                </a:cubicBezTo>
                <a:cubicBezTo>
                  <a:pt x="221641" y="503356"/>
                  <a:pt x="218758" y="499060"/>
                  <a:pt x="219631" y="494627"/>
                </a:cubicBezTo>
                <a:cubicBezTo>
                  <a:pt x="220504" y="490200"/>
                  <a:pt x="224804" y="487317"/>
                  <a:pt x="229233" y="488190"/>
                </a:cubicBezTo>
                <a:close/>
                <a:moveTo>
                  <a:pt x="322650" y="485103"/>
                </a:moveTo>
                <a:cubicBezTo>
                  <a:pt x="327006" y="483971"/>
                  <a:pt x="331480" y="486555"/>
                  <a:pt x="332639" y="490898"/>
                </a:cubicBezTo>
                <a:cubicBezTo>
                  <a:pt x="333797" y="495246"/>
                  <a:pt x="331259" y="499703"/>
                  <a:pt x="326921" y="500886"/>
                </a:cubicBezTo>
                <a:cubicBezTo>
                  <a:pt x="326883" y="500895"/>
                  <a:pt x="326738" y="500933"/>
                  <a:pt x="326704" y="500942"/>
                </a:cubicBezTo>
                <a:cubicBezTo>
                  <a:pt x="326018" y="501121"/>
                  <a:pt x="325333" y="501206"/>
                  <a:pt x="324656" y="501206"/>
                </a:cubicBezTo>
                <a:cubicBezTo>
                  <a:pt x="321015" y="501206"/>
                  <a:pt x="317694" y="498753"/>
                  <a:pt x="316744" y="495067"/>
                </a:cubicBezTo>
                <a:cubicBezTo>
                  <a:pt x="315621" y="490694"/>
                  <a:pt x="318252" y="486236"/>
                  <a:pt x="322624" y="485112"/>
                </a:cubicBezTo>
                <a:lnTo>
                  <a:pt x="324663" y="493026"/>
                </a:lnTo>
                <a:close/>
                <a:moveTo>
                  <a:pt x="127530" y="483093"/>
                </a:moveTo>
                <a:cubicBezTo>
                  <a:pt x="132328" y="483093"/>
                  <a:pt x="136233" y="487006"/>
                  <a:pt x="136233" y="491813"/>
                </a:cubicBezTo>
                <a:cubicBezTo>
                  <a:pt x="136233" y="496620"/>
                  <a:pt x="132328" y="500533"/>
                  <a:pt x="127530" y="500533"/>
                </a:cubicBezTo>
                <a:cubicBezTo>
                  <a:pt x="122727" y="500533"/>
                  <a:pt x="118823" y="496620"/>
                  <a:pt x="118823" y="491813"/>
                </a:cubicBezTo>
                <a:cubicBezTo>
                  <a:pt x="118823" y="487006"/>
                  <a:pt x="122727" y="483093"/>
                  <a:pt x="127530" y="483093"/>
                </a:cubicBezTo>
                <a:close/>
                <a:moveTo>
                  <a:pt x="198993" y="479852"/>
                </a:moveTo>
                <a:lnTo>
                  <a:pt x="199096" y="479892"/>
                </a:lnTo>
                <a:cubicBezTo>
                  <a:pt x="203346" y="481416"/>
                  <a:pt x="205551" y="486099"/>
                  <a:pt x="204023" y="490348"/>
                </a:cubicBezTo>
                <a:cubicBezTo>
                  <a:pt x="202826" y="493687"/>
                  <a:pt x="199679" y="495760"/>
                  <a:pt x="196328" y="495760"/>
                </a:cubicBezTo>
                <a:cubicBezTo>
                  <a:pt x="195413" y="495760"/>
                  <a:pt x="194481" y="495607"/>
                  <a:pt x="193565" y="495279"/>
                </a:cubicBezTo>
                <a:cubicBezTo>
                  <a:pt x="189316" y="493750"/>
                  <a:pt x="187059" y="489050"/>
                  <a:pt x="188588" y="484801"/>
                </a:cubicBezTo>
                <a:cubicBezTo>
                  <a:pt x="190112" y="480551"/>
                  <a:pt x="194745" y="478329"/>
                  <a:pt x="198993" y="479852"/>
                </a:cubicBezTo>
                <a:close/>
                <a:moveTo>
                  <a:pt x="352203" y="474795"/>
                </a:moveTo>
                <a:cubicBezTo>
                  <a:pt x="356324" y="472985"/>
                  <a:pt x="361153" y="474829"/>
                  <a:pt x="362984" y="478942"/>
                </a:cubicBezTo>
                <a:cubicBezTo>
                  <a:pt x="364814" y="483051"/>
                  <a:pt x="363005" y="487853"/>
                  <a:pt x="358905" y="489706"/>
                </a:cubicBezTo>
                <a:cubicBezTo>
                  <a:pt x="358870" y="489723"/>
                  <a:pt x="358738" y="489778"/>
                  <a:pt x="358705" y="489796"/>
                </a:cubicBezTo>
                <a:cubicBezTo>
                  <a:pt x="357644" y="490254"/>
                  <a:pt x="356533" y="490477"/>
                  <a:pt x="355448" y="490477"/>
                </a:cubicBezTo>
                <a:cubicBezTo>
                  <a:pt x="352292" y="490477"/>
                  <a:pt x="349286" y="488641"/>
                  <a:pt x="347945" y="485563"/>
                </a:cubicBezTo>
                <a:cubicBezTo>
                  <a:pt x="346143" y="481424"/>
                  <a:pt x="348039" y="476609"/>
                  <a:pt x="352178" y="474804"/>
                </a:cubicBezTo>
                <a:lnTo>
                  <a:pt x="355443" y="482297"/>
                </a:lnTo>
                <a:close/>
                <a:moveTo>
                  <a:pt x="505110" y="408412"/>
                </a:moveTo>
                <a:cubicBezTo>
                  <a:pt x="509909" y="408412"/>
                  <a:pt x="513814" y="412324"/>
                  <a:pt x="513814" y="417132"/>
                </a:cubicBezTo>
                <a:cubicBezTo>
                  <a:pt x="513814" y="421939"/>
                  <a:pt x="509909" y="425852"/>
                  <a:pt x="505110" y="425852"/>
                </a:cubicBezTo>
                <a:cubicBezTo>
                  <a:pt x="500307" y="425852"/>
                  <a:pt x="496403" y="421939"/>
                  <a:pt x="496403" y="417132"/>
                </a:cubicBezTo>
                <a:cubicBezTo>
                  <a:pt x="496403" y="412324"/>
                  <a:pt x="500307" y="408412"/>
                  <a:pt x="505110" y="408412"/>
                </a:cubicBezTo>
                <a:close/>
                <a:moveTo>
                  <a:pt x="501786" y="380693"/>
                </a:moveTo>
                <a:lnTo>
                  <a:pt x="462669" y="419878"/>
                </a:lnTo>
                <a:lnTo>
                  <a:pt x="399981" y="482672"/>
                </a:lnTo>
                <a:cubicBezTo>
                  <a:pt x="399981" y="482672"/>
                  <a:pt x="399977" y="482676"/>
                  <a:pt x="399977" y="482676"/>
                </a:cubicBezTo>
                <a:lnTo>
                  <a:pt x="393798" y="488868"/>
                </a:lnTo>
                <a:cubicBezTo>
                  <a:pt x="393428" y="489238"/>
                  <a:pt x="393428" y="489839"/>
                  <a:pt x="393798" y="490208"/>
                </a:cubicBezTo>
                <a:lnTo>
                  <a:pt x="432174" y="528653"/>
                </a:lnTo>
                <a:cubicBezTo>
                  <a:pt x="432357" y="528836"/>
                  <a:pt x="432574" y="528925"/>
                  <a:pt x="432826" y="528925"/>
                </a:cubicBezTo>
                <a:cubicBezTo>
                  <a:pt x="433081" y="528925"/>
                  <a:pt x="433299" y="528836"/>
                  <a:pt x="433478" y="528653"/>
                </a:cubicBezTo>
                <a:lnTo>
                  <a:pt x="541465" y="420478"/>
                </a:lnTo>
                <a:cubicBezTo>
                  <a:pt x="541835" y="420108"/>
                  <a:pt x="541835" y="419507"/>
                  <a:pt x="541465" y="419137"/>
                </a:cubicBezTo>
                <a:lnTo>
                  <a:pt x="503085" y="380693"/>
                </a:lnTo>
                <a:cubicBezTo>
                  <a:pt x="502727" y="380331"/>
                  <a:pt x="502144" y="380331"/>
                  <a:pt x="501786" y="380693"/>
                </a:cubicBezTo>
                <a:close/>
                <a:moveTo>
                  <a:pt x="60129" y="337778"/>
                </a:moveTo>
                <a:cubicBezTo>
                  <a:pt x="64459" y="336599"/>
                  <a:pt x="68908" y="339119"/>
                  <a:pt x="70139" y="343411"/>
                </a:cubicBezTo>
                <a:cubicBezTo>
                  <a:pt x="71424" y="347712"/>
                  <a:pt x="69002" y="352259"/>
                  <a:pt x="64710" y="353575"/>
                </a:cubicBezTo>
                <a:cubicBezTo>
                  <a:pt x="63909" y="353821"/>
                  <a:pt x="63096" y="353941"/>
                  <a:pt x="62300" y="353941"/>
                </a:cubicBezTo>
                <a:cubicBezTo>
                  <a:pt x="58809" y="353941"/>
                  <a:pt x="55581" y="351688"/>
                  <a:pt x="54500" y="348176"/>
                </a:cubicBezTo>
                <a:cubicBezTo>
                  <a:pt x="54474" y="348091"/>
                  <a:pt x="54419" y="347903"/>
                  <a:pt x="54393" y="347818"/>
                </a:cubicBezTo>
                <a:cubicBezTo>
                  <a:pt x="53205" y="343463"/>
                  <a:pt x="55773" y="338966"/>
                  <a:pt x="60129" y="337778"/>
                </a:cubicBezTo>
                <a:close/>
                <a:moveTo>
                  <a:pt x="480999" y="325967"/>
                </a:moveTo>
                <a:lnTo>
                  <a:pt x="482489" y="326269"/>
                </a:lnTo>
                <a:lnTo>
                  <a:pt x="482643" y="326295"/>
                </a:lnTo>
                <a:close/>
                <a:moveTo>
                  <a:pt x="54457" y="305470"/>
                </a:moveTo>
                <a:cubicBezTo>
                  <a:pt x="58902" y="304942"/>
                  <a:pt x="62960" y="308092"/>
                  <a:pt x="63534" y="312534"/>
                </a:cubicBezTo>
                <a:cubicBezTo>
                  <a:pt x="64160" y="316983"/>
                  <a:pt x="61073" y="321121"/>
                  <a:pt x="56624" y="321769"/>
                </a:cubicBezTo>
                <a:cubicBezTo>
                  <a:pt x="56219" y="321828"/>
                  <a:pt x="55819" y="321858"/>
                  <a:pt x="55428" y="321858"/>
                </a:cubicBezTo>
                <a:cubicBezTo>
                  <a:pt x="51438" y="321858"/>
                  <a:pt x="47951" y="318945"/>
                  <a:pt x="47355" y="314884"/>
                </a:cubicBezTo>
                <a:lnTo>
                  <a:pt x="47308" y="314556"/>
                </a:lnTo>
                <a:cubicBezTo>
                  <a:pt x="46776" y="310073"/>
                  <a:pt x="49978" y="306006"/>
                  <a:pt x="54457" y="305470"/>
                </a:cubicBezTo>
                <a:close/>
                <a:moveTo>
                  <a:pt x="485095" y="283823"/>
                </a:moveTo>
                <a:cubicBezTo>
                  <a:pt x="489604" y="283955"/>
                  <a:pt x="493156" y="287701"/>
                  <a:pt x="493027" y="292210"/>
                </a:cubicBezTo>
                <a:lnTo>
                  <a:pt x="493015" y="292547"/>
                </a:lnTo>
                <a:cubicBezTo>
                  <a:pt x="492772" y="296903"/>
                  <a:pt x="489165" y="300271"/>
                  <a:pt x="484861" y="300271"/>
                </a:cubicBezTo>
                <a:cubicBezTo>
                  <a:pt x="484704" y="300271"/>
                  <a:pt x="484554" y="300267"/>
                  <a:pt x="484396" y="300258"/>
                </a:cubicBezTo>
                <a:cubicBezTo>
                  <a:pt x="479917" y="300006"/>
                  <a:pt x="476482" y="296195"/>
                  <a:pt x="476686" y="291721"/>
                </a:cubicBezTo>
                <a:cubicBezTo>
                  <a:pt x="476844" y="287229"/>
                  <a:pt x="480603" y="283707"/>
                  <a:pt x="485095" y="283823"/>
                </a:cubicBezTo>
                <a:close/>
                <a:moveTo>
                  <a:pt x="53512" y="272662"/>
                </a:moveTo>
                <a:cubicBezTo>
                  <a:pt x="58025" y="272662"/>
                  <a:pt x="61687" y="276320"/>
                  <a:pt x="61687" y="280837"/>
                </a:cubicBezTo>
                <a:lnTo>
                  <a:pt x="61678" y="281187"/>
                </a:lnTo>
                <a:cubicBezTo>
                  <a:pt x="61551" y="285619"/>
                  <a:pt x="57915" y="289123"/>
                  <a:pt x="53512" y="289123"/>
                </a:cubicBezTo>
                <a:cubicBezTo>
                  <a:pt x="53431" y="289123"/>
                  <a:pt x="53350" y="289119"/>
                  <a:pt x="53265" y="289119"/>
                </a:cubicBezTo>
                <a:cubicBezTo>
                  <a:pt x="48764" y="288987"/>
                  <a:pt x="45218" y="285236"/>
                  <a:pt x="45337" y="280731"/>
                </a:cubicBezTo>
                <a:cubicBezTo>
                  <a:pt x="45392" y="276264"/>
                  <a:pt x="49028" y="272662"/>
                  <a:pt x="53512" y="272662"/>
                </a:cubicBezTo>
                <a:close/>
                <a:moveTo>
                  <a:pt x="162990" y="254116"/>
                </a:moveTo>
                <a:cubicBezTo>
                  <a:pt x="155547" y="254116"/>
                  <a:pt x="148547" y="257020"/>
                  <a:pt x="143285" y="262296"/>
                </a:cubicBezTo>
                <a:lnTo>
                  <a:pt x="106054" y="299586"/>
                </a:lnTo>
                <a:cubicBezTo>
                  <a:pt x="100387" y="305262"/>
                  <a:pt x="97270" y="312807"/>
                  <a:pt x="97270" y="320832"/>
                </a:cubicBezTo>
                <a:lnTo>
                  <a:pt x="97270" y="344182"/>
                </a:lnTo>
                <a:cubicBezTo>
                  <a:pt x="97270" y="357361"/>
                  <a:pt x="92148" y="369746"/>
                  <a:pt x="82849" y="379063"/>
                </a:cubicBezTo>
                <a:lnTo>
                  <a:pt x="80311" y="381605"/>
                </a:lnTo>
                <a:lnTo>
                  <a:pt x="159380" y="460809"/>
                </a:lnTo>
                <a:cubicBezTo>
                  <a:pt x="159435" y="460860"/>
                  <a:pt x="159490" y="460919"/>
                  <a:pt x="159545" y="460974"/>
                </a:cubicBezTo>
                <a:lnTo>
                  <a:pt x="163888" y="465326"/>
                </a:lnTo>
                <a:lnTo>
                  <a:pt x="168712" y="460494"/>
                </a:lnTo>
                <a:cubicBezTo>
                  <a:pt x="177177" y="452016"/>
                  <a:pt x="188422" y="446920"/>
                  <a:pt x="200374" y="446145"/>
                </a:cubicBezTo>
                <a:cubicBezTo>
                  <a:pt x="207637" y="445672"/>
                  <a:pt x="214476" y="442572"/>
                  <a:pt x="219623" y="437412"/>
                </a:cubicBezTo>
                <a:lnTo>
                  <a:pt x="245920" y="411060"/>
                </a:lnTo>
                <a:cubicBezTo>
                  <a:pt x="238903" y="407168"/>
                  <a:pt x="233726" y="400338"/>
                  <a:pt x="232064" y="392236"/>
                </a:cubicBezTo>
                <a:cubicBezTo>
                  <a:pt x="228403" y="394008"/>
                  <a:pt x="224298" y="395004"/>
                  <a:pt x="219964" y="395004"/>
                </a:cubicBezTo>
                <a:cubicBezTo>
                  <a:pt x="204589" y="395004"/>
                  <a:pt x="192080" y="382481"/>
                  <a:pt x="192080" y="367085"/>
                </a:cubicBezTo>
                <a:lnTo>
                  <a:pt x="192080" y="265025"/>
                </a:lnTo>
                <a:lnTo>
                  <a:pt x="166997" y="290154"/>
                </a:lnTo>
                <a:cubicBezTo>
                  <a:pt x="165400" y="291751"/>
                  <a:pt x="163305" y="292552"/>
                  <a:pt x="161210" y="292552"/>
                </a:cubicBezTo>
                <a:cubicBezTo>
                  <a:pt x="159119" y="292552"/>
                  <a:pt x="157028" y="291755"/>
                  <a:pt x="155433" y="290163"/>
                </a:cubicBezTo>
                <a:cubicBezTo>
                  <a:pt x="152239" y="286973"/>
                  <a:pt x="152235" y="281796"/>
                  <a:pt x="155424" y="278603"/>
                </a:cubicBezTo>
                <a:lnTo>
                  <a:pt x="176423" y="257569"/>
                </a:lnTo>
                <a:cubicBezTo>
                  <a:pt x="172353" y="255316"/>
                  <a:pt x="167763" y="254116"/>
                  <a:pt x="162990" y="254116"/>
                </a:cubicBezTo>
                <a:close/>
                <a:moveTo>
                  <a:pt x="482439" y="249687"/>
                </a:moveTo>
                <a:cubicBezTo>
                  <a:pt x="486896" y="249184"/>
                  <a:pt x="490958" y="252395"/>
                  <a:pt x="491474" y="256870"/>
                </a:cubicBezTo>
                <a:cubicBezTo>
                  <a:pt x="492048" y="261299"/>
                  <a:pt x="488957" y="265382"/>
                  <a:pt x="484525" y="266016"/>
                </a:cubicBezTo>
                <a:cubicBezTo>
                  <a:pt x="484133" y="266072"/>
                  <a:pt x="483741" y="266097"/>
                  <a:pt x="483358" y="266097"/>
                </a:cubicBezTo>
                <a:cubicBezTo>
                  <a:pt x="479355" y="266097"/>
                  <a:pt x="475855" y="263155"/>
                  <a:pt x="475272" y="259080"/>
                </a:cubicBezTo>
                <a:lnTo>
                  <a:pt x="475229" y="258726"/>
                </a:lnTo>
                <a:cubicBezTo>
                  <a:pt x="474723" y="254239"/>
                  <a:pt x="477950" y="250189"/>
                  <a:pt x="482439" y="249687"/>
                </a:cubicBezTo>
                <a:close/>
                <a:moveTo>
                  <a:pt x="57706" y="240091"/>
                </a:moveTo>
                <a:cubicBezTo>
                  <a:pt x="62177" y="240746"/>
                  <a:pt x="65264" y="244902"/>
                  <a:pt x="64604" y="249368"/>
                </a:cubicBezTo>
                <a:cubicBezTo>
                  <a:pt x="64587" y="249488"/>
                  <a:pt x="64570" y="249607"/>
                  <a:pt x="64549" y="249726"/>
                </a:cubicBezTo>
                <a:cubicBezTo>
                  <a:pt x="63837" y="253681"/>
                  <a:pt x="60393" y="256462"/>
                  <a:pt x="56510" y="256462"/>
                </a:cubicBezTo>
                <a:cubicBezTo>
                  <a:pt x="56029" y="256462"/>
                  <a:pt x="55547" y="256419"/>
                  <a:pt x="55058" y="256334"/>
                </a:cubicBezTo>
                <a:cubicBezTo>
                  <a:pt x="50625" y="255539"/>
                  <a:pt x="47671" y="251311"/>
                  <a:pt x="48445" y="246873"/>
                </a:cubicBezTo>
                <a:cubicBezTo>
                  <a:pt x="49157" y="242471"/>
                  <a:pt x="53291" y="239435"/>
                  <a:pt x="57706" y="240091"/>
                </a:cubicBezTo>
                <a:close/>
                <a:moveTo>
                  <a:pt x="474177" y="216468"/>
                </a:moveTo>
                <a:cubicBezTo>
                  <a:pt x="478512" y="215190"/>
                  <a:pt x="483055" y="217668"/>
                  <a:pt x="484328" y="222003"/>
                </a:cubicBezTo>
                <a:lnTo>
                  <a:pt x="484362" y="222110"/>
                </a:lnTo>
                <a:cubicBezTo>
                  <a:pt x="485635" y="226444"/>
                  <a:pt x="483158" y="230987"/>
                  <a:pt x="478823" y="232260"/>
                </a:cubicBezTo>
                <a:cubicBezTo>
                  <a:pt x="478052" y="232490"/>
                  <a:pt x="477277" y="232597"/>
                  <a:pt x="476515" y="232597"/>
                </a:cubicBezTo>
                <a:cubicBezTo>
                  <a:pt x="472981" y="232597"/>
                  <a:pt x="469724" y="230288"/>
                  <a:pt x="468677" y="226725"/>
                </a:cubicBezTo>
                <a:lnTo>
                  <a:pt x="468642" y="226618"/>
                </a:lnTo>
                <a:cubicBezTo>
                  <a:pt x="467369" y="222284"/>
                  <a:pt x="469847" y="217741"/>
                  <a:pt x="474177" y="216468"/>
                </a:cubicBezTo>
                <a:close/>
                <a:moveTo>
                  <a:pt x="66856" y="208535"/>
                </a:moveTo>
                <a:cubicBezTo>
                  <a:pt x="71174" y="209859"/>
                  <a:pt x="73597" y="214436"/>
                  <a:pt x="72268" y="218750"/>
                </a:cubicBezTo>
                <a:lnTo>
                  <a:pt x="72162" y="219073"/>
                </a:lnTo>
                <a:cubicBezTo>
                  <a:pt x="71008" y="222479"/>
                  <a:pt x="67827" y="224630"/>
                  <a:pt x="64421" y="224630"/>
                </a:cubicBezTo>
                <a:cubicBezTo>
                  <a:pt x="63548" y="224630"/>
                  <a:pt x="62667" y="224489"/>
                  <a:pt x="61798" y="224196"/>
                </a:cubicBezTo>
                <a:cubicBezTo>
                  <a:pt x="57527" y="222752"/>
                  <a:pt x="55233" y="218119"/>
                  <a:pt x="56667" y="213848"/>
                </a:cubicBezTo>
                <a:cubicBezTo>
                  <a:pt x="58034" y="209591"/>
                  <a:pt x="62577" y="207215"/>
                  <a:pt x="66856" y="208535"/>
                </a:cubicBezTo>
                <a:close/>
                <a:moveTo>
                  <a:pt x="460911" y="184938"/>
                </a:moveTo>
                <a:cubicBezTo>
                  <a:pt x="464999" y="183022"/>
                  <a:pt x="469864" y="184780"/>
                  <a:pt x="471781" y="188868"/>
                </a:cubicBezTo>
                <a:lnTo>
                  <a:pt x="464381" y="192338"/>
                </a:lnTo>
                <a:lnTo>
                  <a:pt x="471789" y="188885"/>
                </a:lnTo>
                <a:cubicBezTo>
                  <a:pt x="473786" y="192939"/>
                  <a:pt x="472104" y="197810"/>
                  <a:pt x="468055" y="199803"/>
                </a:cubicBezTo>
                <a:cubicBezTo>
                  <a:pt x="466902" y="200373"/>
                  <a:pt x="465676" y="200641"/>
                  <a:pt x="464470" y="200641"/>
                </a:cubicBezTo>
                <a:cubicBezTo>
                  <a:pt x="461439" y="200641"/>
                  <a:pt x="458522" y="198950"/>
                  <a:pt x="457096" y="196051"/>
                </a:cubicBezTo>
                <a:lnTo>
                  <a:pt x="456976" y="195809"/>
                </a:lnTo>
                <a:cubicBezTo>
                  <a:pt x="455060" y="191721"/>
                  <a:pt x="456824" y="186854"/>
                  <a:pt x="460911" y="184938"/>
                </a:cubicBezTo>
                <a:close/>
                <a:moveTo>
                  <a:pt x="80762" y="178770"/>
                </a:moveTo>
                <a:cubicBezTo>
                  <a:pt x="84816" y="180758"/>
                  <a:pt x="86485" y="185658"/>
                  <a:pt x="84492" y="189712"/>
                </a:cubicBezTo>
                <a:lnTo>
                  <a:pt x="84347" y="189998"/>
                </a:lnTo>
                <a:cubicBezTo>
                  <a:pt x="82887" y="192786"/>
                  <a:pt x="80043" y="194378"/>
                  <a:pt x="77101" y="194378"/>
                </a:cubicBezTo>
                <a:cubicBezTo>
                  <a:pt x="75819" y="194378"/>
                  <a:pt x="74520" y="194077"/>
                  <a:pt x="73307" y="193442"/>
                </a:cubicBezTo>
                <a:cubicBezTo>
                  <a:pt x="69313" y="191347"/>
                  <a:pt x="67772" y="186413"/>
                  <a:pt x="69858" y="182418"/>
                </a:cubicBezTo>
                <a:cubicBezTo>
                  <a:pt x="71876" y="178421"/>
                  <a:pt x="76739" y="176786"/>
                  <a:pt x="80762" y="178770"/>
                </a:cubicBezTo>
                <a:close/>
                <a:moveTo>
                  <a:pt x="442767" y="155921"/>
                </a:moveTo>
                <a:cubicBezTo>
                  <a:pt x="446502" y="153388"/>
                  <a:pt x="451585" y="154363"/>
                  <a:pt x="454123" y="158101"/>
                </a:cubicBezTo>
                <a:lnTo>
                  <a:pt x="447353" y="162687"/>
                </a:lnTo>
                <a:lnTo>
                  <a:pt x="454148" y="158139"/>
                </a:lnTo>
                <a:cubicBezTo>
                  <a:pt x="456703" y="161861"/>
                  <a:pt x="455762" y="166953"/>
                  <a:pt x="452045" y="169508"/>
                </a:cubicBezTo>
                <a:cubicBezTo>
                  <a:pt x="450632" y="170483"/>
                  <a:pt x="449014" y="170951"/>
                  <a:pt x="447417" y="170951"/>
                </a:cubicBezTo>
                <a:cubicBezTo>
                  <a:pt x="444820" y="170951"/>
                  <a:pt x="442273" y="169721"/>
                  <a:pt x="440690" y="167422"/>
                </a:cubicBezTo>
                <a:lnTo>
                  <a:pt x="440587" y="167277"/>
                </a:lnTo>
                <a:cubicBezTo>
                  <a:pt x="438054" y="163538"/>
                  <a:pt x="439029" y="158454"/>
                  <a:pt x="442767" y="155921"/>
                </a:cubicBezTo>
                <a:close/>
                <a:moveTo>
                  <a:pt x="99066" y="151510"/>
                </a:moveTo>
                <a:cubicBezTo>
                  <a:pt x="102728" y="154133"/>
                  <a:pt x="103584" y="159225"/>
                  <a:pt x="100961" y="162895"/>
                </a:cubicBezTo>
                <a:lnTo>
                  <a:pt x="100854" y="163040"/>
                </a:lnTo>
                <a:cubicBezTo>
                  <a:pt x="99258" y="165238"/>
                  <a:pt x="96763" y="166408"/>
                  <a:pt x="94238" y="166408"/>
                </a:cubicBezTo>
                <a:cubicBezTo>
                  <a:pt x="92569" y="166408"/>
                  <a:pt x="90887" y="165897"/>
                  <a:pt x="89435" y="164841"/>
                </a:cubicBezTo>
                <a:cubicBezTo>
                  <a:pt x="85786" y="162189"/>
                  <a:pt x="84977" y="157074"/>
                  <a:pt x="87634" y="153422"/>
                </a:cubicBezTo>
                <a:lnTo>
                  <a:pt x="94246" y="158233"/>
                </a:lnTo>
                <a:lnTo>
                  <a:pt x="87659" y="153388"/>
                </a:lnTo>
                <a:cubicBezTo>
                  <a:pt x="90291" y="149726"/>
                  <a:pt x="95400" y="148883"/>
                  <a:pt x="99066" y="151510"/>
                </a:cubicBezTo>
                <a:close/>
                <a:moveTo>
                  <a:pt x="420311" y="130081"/>
                </a:moveTo>
                <a:cubicBezTo>
                  <a:pt x="423625" y="127023"/>
                  <a:pt x="428785" y="127224"/>
                  <a:pt x="431846" y="130523"/>
                </a:cubicBezTo>
                <a:cubicBezTo>
                  <a:pt x="434933" y="133751"/>
                  <a:pt x="434860" y="138873"/>
                  <a:pt x="431659" y="142006"/>
                </a:cubicBezTo>
                <a:cubicBezTo>
                  <a:pt x="430066" y="143569"/>
                  <a:pt x="428001" y="144344"/>
                  <a:pt x="425936" y="144344"/>
                </a:cubicBezTo>
                <a:cubicBezTo>
                  <a:pt x="423815" y="144344"/>
                  <a:pt x="421700" y="143527"/>
                  <a:pt x="420098" y="141892"/>
                </a:cubicBezTo>
                <a:lnTo>
                  <a:pt x="419852" y="141633"/>
                </a:lnTo>
                <a:cubicBezTo>
                  <a:pt x="416790" y="138316"/>
                  <a:pt x="416994" y="133141"/>
                  <a:pt x="420311" y="130081"/>
                </a:cubicBezTo>
                <a:close/>
                <a:moveTo>
                  <a:pt x="109711" y="127317"/>
                </a:moveTo>
                <a:cubicBezTo>
                  <a:pt x="112905" y="124124"/>
                  <a:pt x="118082" y="124124"/>
                  <a:pt x="121276" y="127317"/>
                </a:cubicBezTo>
                <a:cubicBezTo>
                  <a:pt x="124465" y="130506"/>
                  <a:pt x="124465" y="135683"/>
                  <a:pt x="121276" y="138877"/>
                </a:cubicBezTo>
                <a:cubicBezTo>
                  <a:pt x="119670" y="140512"/>
                  <a:pt x="117546" y="141334"/>
                  <a:pt x="115422" y="141334"/>
                </a:cubicBezTo>
                <a:cubicBezTo>
                  <a:pt x="113356" y="141334"/>
                  <a:pt x="111291" y="140563"/>
                  <a:pt x="109703" y="139004"/>
                </a:cubicBezTo>
                <a:cubicBezTo>
                  <a:pt x="106480" y="135845"/>
                  <a:pt x="106416" y="130677"/>
                  <a:pt x="109575" y="127454"/>
                </a:cubicBezTo>
                <a:close/>
                <a:moveTo>
                  <a:pt x="405426" y="106710"/>
                </a:moveTo>
                <a:lnTo>
                  <a:pt x="405481" y="106748"/>
                </a:lnTo>
                <a:cubicBezTo>
                  <a:pt x="409075" y="109478"/>
                  <a:pt x="409782" y="114604"/>
                  <a:pt x="407052" y="118201"/>
                </a:cubicBezTo>
                <a:cubicBezTo>
                  <a:pt x="405443" y="120322"/>
                  <a:pt x="403004" y="121437"/>
                  <a:pt x="400534" y="121437"/>
                </a:cubicBezTo>
                <a:cubicBezTo>
                  <a:pt x="398810" y="121437"/>
                  <a:pt x="397076" y="120897"/>
                  <a:pt x="395599" y="119777"/>
                </a:cubicBezTo>
                <a:lnTo>
                  <a:pt x="395471" y="119679"/>
                </a:lnTo>
                <a:cubicBezTo>
                  <a:pt x="391890" y="116928"/>
                  <a:pt x="391213" y="111793"/>
                  <a:pt x="393964" y="108213"/>
                </a:cubicBezTo>
                <a:cubicBezTo>
                  <a:pt x="396715" y="104632"/>
                  <a:pt x="401845" y="103959"/>
                  <a:pt x="405426" y="106710"/>
                </a:cubicBezTo>
                <a:close/>
                <a:moveTo>
                  <a:pt x="135381" y="104934"/>
                </a:moveTo>
                <a:cubicBezTo>
                  <a:pt x="139022" y="102269"/>
                  <a:pt x="144135" y="103056"/>
                  <a:pt x="146805" y="106701"/>
                </a:cubicBezTo>
                <a:cubicBezTo>
                  <a:pt x="149470" y="110345"/>
                  <a:pt x="148682" y="115460"/>
                  <a:pt x="145037" y="118125"/>
                </a:cubicBezTo>
                <a:cubicBezTo>
                  <a:pt x="143560" y="119249"/>
                  <a:pt x="141832" y="119789"/>
                  <a:pt x="140116" y="119789"/>
                </a:cubicBezTo>
                <a:cubicBezTo>
                  <a:pt x="137646" y="119789"/>
                  <a:pt x="135207" y="118670"/>
                  <a:pt x="133597" y="116550"/>
                </a:cubicBezTo>
                <a:cubicBezTo>
                  <a:pt x="130867" y="112952"/>
                  <a:pt x="131583" y="107813"/>
                  <a:pt x="135177" y="105083"/>
                </a:cubicBezTo>
                <a:close/>
                <a:moveTo>
                  <a:pt x="375681" y="87413"/>
                </a:moveTo>
                <a:lnTo>
                  <a:pt x="371751" y="94583"/>
                </a:lnTo>
                <a:lnTo>
                  <a:pt x="375707" y="87430"/>
                </a:lnTo>
                <a:cubicBezTo>
                  <a:pt x="379658" y="89576"/>
                  <a:pt x="381157" y="94532"/>
                  <a:pt x="379027" y="98496"/>
                </a:cubicBezTo>
                <a:cubicBezTo>
                  <a:pt x="377550" y="101243"/>
                  <a:pt x="374735" y="102810"/>
                  <a:pt x="371827" y="102810"/>
                </a:cubicBezTo>
                <a:cubicBezTo>
                  <a:pt x="370541" y="102810"/>
                  <a:pt x="369234" y="102503"/>
                  <a:pt x="368017" y="101856"/>
                </a:cubicBezTo>
                <a:lnTo>
                  <a:pt x="367821" y="101750"/>
                </a:lnTo>
                <a:cubicBezTo>
                  <a:pt x="363861" y="99582"/>
                  <a:pt x="362413" y="94609"/>
                  <a:pt x="364581" y="90654"/>
                </a:cubicBezTo>
                <a:cubicBezTo>
                  <a:pt x="366752" y="86694"/>
                  <a:pt x="371721" y="85242"/>
                  <a:pt x="375681" y="87413"/>
                </a:cubicBezTo>
                <a:close/>
                <a:moveTo>
                  <a:pt x="164050" y="86736"/>
                </a:moveTo>
                <a:cubicBezTo>
                  <a:pt x="168035" y="84607"/>
                  <a:pt x="172982" y="86119"/>
                  <a:pt x="175107" y="90100"/>
                </a:cubicBezTo>
                <a:cubicBezTo>
                  <a:pt x="177232" y="94085"/>
                  <a:pt x="175729" y="99037"/>
                  <a:pt x="171743" y="101162"/>
                </a:cubicBezTo>
                <a:cubicBezTo>
                  <a:pt x="170514" y="101818"/>
                  <a:pt x="169181" y="102133"/>
                  <a:pt x="167869" y="102133"/>
                </a:cubicBezTo>
                <a:cubicBezTo>
                  <a:pt x="164944" y="102133"/>
                  <a:pt x="162100" y="100574"/>
                  <a:pt x="160635" y="97824"/>
                </a:cubicBezTo>
                <a:cubicBezTo>
                  <a:pt x="158510" y="93838"/>
                  <a:pt x="159971" y="88912"/>
                  <a:pt x="163952" y="86787"/>
                </a:cubicBezTo>
                <a:close/>
                <a:moveTo>
                  <a:pt x="219964" y="35757"/>
                </a:moveTo>
                <a:cubicBezTo>
                  <a:pt x="224766" y="35757"/>
                  <a:pt x="228671" y="39670"/>
                  <a:pt x="228671" y="44477"/>
                </a:cubicBezTo>
                <a:cubicBezTo>
                  <a:pt x="228671" y="49288"/>
                  <a:pt x="224766" y="53197"/>
                  <a:pt x="219964" y="53197"/>
                </a:cubicBezTo>
                <a:cubicBezTo>
                  <a:pt x="215164" y="53197"/>
                  <a:pt x="211260" y="49288"/>
                  <a:pt x="211260" y="44477"/>
                </a:cubicBezTo>
                <a:cubicBezTo>
                  <a:pt x="211260" y="39670"/>
                  <a:pt x="215164" y="35757"/>
                  <a:pt x="219964" y="35757"/>
                </a:cubicBezTo>
                <a:close/>
                <a:moveTo>
                  <a:pt x="194081" y="16350"/>
                </a:moveTo>
                <a:cubicBezTo>
                  <a:pt x="193565" y="16350"/>
                  <a:pt x="193148" y="16772"/>
                  <a:pt x="193148" y="17287"/>
                </a:cubicBezTo>
                <a:lnTo>
                  <a:pt x="193148" y="71668"/>
                </a:lnTo>
                <a:cubicBezTo>
                  <a:pt x="193148" y="72183"/>
                  <a:pt x="193565" y="72605"/>
                  <a:pt x="194081" y="72605"/>
                </a:cubicBezTo>
                <a:lnTo>
                  <a:pt x="228126" y="72605"/>
                </a:lnTo>
                <a:cubicBezTo>
                  <a:pt x="232644" y="72605"/>
                  <a:pt x="236301" y="76262"/>
                  <a:pt x="236301" y="80780"/>
                </a:cubicBezTo>
                <a:cubicBezTo>
                  <a:pt x="236301" y="85293"/>
                  <a:pt x="232644" y="88955"/>
                  <a:pt x="228126" y="88955"/>
                </a:cubicBezTo>
                <a:lnTo>
                  <a:pt x="211691" y="88955"/>
                </a:lnTo>
                <a:lnTo>
                  <a:pt x="211691" y="92540"/>
                </a:lnTo>
                <a:cubicBezTo>
                  <a:pt x="211691" y="105718"/>
                  <a:pt x="206569" y="118104"/>
                  <a:pt x="197266" y="127420"/>
                </a:cubicBezTo>
                <a:lnTo>
                  <a:pt x="180783" y="143932"/>
                </a:lnTo>
                <a:cubicBezTo>
                  <a:pt x="175120" y="149608"/>
                  <a:pt x="172000" y="157153"/>
                  <a:pt x="172000" y="165178"/>
                </a:cubicBezTo>
                <a:lnTo>
                  <a:pt x="172000" y="217921"/>
                </a:lnTo>
                <a:cubicBezTo>
                  <a:pt x="172000" y="229884"/>
                  <a:pt x="179545" y="240112"/>
                  <a:pt x="190117" y="244085"/>
                </a:cubicBezTo>
                <a:cubicBezTo>
                  <a:pt x="190734" y="243676"/>
                  <a:pt x="191398" y="243366"/>
                  <a:pt x="192084" y="243143"/>
                </a:cubicBezTo>
                <a:lnTo>
                  <a:pt x="192084" y="215017"/>
                </a:lnTo>
                <a:cubicBezTo>
                  <a:pt x="192084" y="210499"/>
                  <a:pt x="195741" y="206837"/>
                  <a:pt x="200259" y="206837"/>
                </a:cubicBezTo>
                <a:cubicBezTo>
                  <a:pt x="204772" y="206837"/>
                  <a:pt x="208434" y="210499"/>
                  <a:pt x="208434" y="215017"/>
                </a:cubicBezTo>
                <a:lnTo>
                  <a:pt x="208434" y="367085"/>
                </a:lnTo>
                <a:cubicBezTo>
                  <a:pt x="208434" y="373463"/>
                  <a:pt x="213607" y="378654"/>
                  <a:pt x="219969" y="378654"/>
                </a:cubicBezTo>
                <a:cubicBezTo>
                  <a:pt x="226326" y="378654"/>
                  <a:pt x="231499" y="373463"/>
                  <a:pt x="231499" y="367085"/>
                </a:cubicBezTo>
                <a:lnTo>
                  <a:pt x="231499" y="230885"/>
                </a:lnTo>
                <a:cubicBezTo>
                  <a:pt x="231499" y="226372"/>
                  <a:pt x="235160" y="222710"/>
                  <a:pt x="239678" y="222710"/>
                </a:cubicBezTo>
                <a:cubicBezTo>
                  <a:pt x="244191" y="222710"/>
                  <a:pt x="247853" y="226372"/>
                  <a:pt x="247853" y="230885"/>
                </a:cubicBezTo>
                <a:lnTo>
                  <a:pt x="247853" y="386624"/>
                </a:lnTo>
                <a:cubicBezTo>
                  <a:pt x="247853" y="393003"/>
                  <a:pt x="253026" y="398192"/>
                  <a:pt x="259383" y="398192"/>
                </a:cubicBezTo>
                <a:cubicBezTo>
                  <a:pt x="265745" y="398192"/>
                  <a:pt x="270918" y="393003"/>
                  <a:pt x="270918" y="386624"/>
                </a:cubicBezTo>
                <a:lnTo>
                  <a:pt x="270918" y="370151"/>
                </a:lnTo>
                <a:cubicBezTo>
                  <a:pt x="270807" y="369141"/>
                  <a:pt x="270748" y="368124"/>
                  <a:pt x="270748" y="367085"/>
                </a:cubicBezTo>
                <a:lnTo>
                  <a:pt x="270748" y="231077"/>
                </a:lnTo>
                <a:cubicBezTo>
                  <a:pt x="270748" y="227947"/>
                  <a:pt x="272506" y="225231"/>
                  <a:pt x="275090" y="223856"/>
                </a:cubicBezTo>
                <a:cubicBezTo>
                  <a:pt x="276274" y="223192"/>
                  <a:pt x="277641" y="222808"/>
                  <a:pt x="279093" y="222808"/>
                </a:cubicBezTo>
                <a:cubicBezTo>
                  <a:pt x="283610" y="222808"/>
                  <a:pt x="287268" y="226466"/>
                  <a:pt x="287268" y="230983"/>
                </a:cubicBezTo>
                <a:lnTo>
                  <a:pt x="287268" y="369001"/>
                </a:lnTo>
                <a:cubicBezTo>
                  <a:pt x="288183" y="374473"/>
                  <a:pt x="292922" y="378654"/>
                  <a:pt x="298632" y="378654"/>
                </a:cubicBezTo>
                <a:cubicBezTo>
                  <a:pt x="304993" y="378654"/>
                  <a:pt x="310167" y="373468"/>
                  <a:pt x="310167" y="367089"/>
                </a:cubicBezTo>
                <a:lnTo>
                  <a:pt x="310167" y="231077"/>
                </a:lnTo>
                <a:cubicBezTo>
                  <a:pt x="310167" y="226563"/>
                  <a:pt x="313824" y="222902"/>
                  <a:pt x="318342" y="222902"/>
                </a:cubicBezTo>
                <a:cubicBezTo>
                  <a:pt x="322859" y="222902"/>
                  <a:pt x="326517" y="226563"/>
                  <a:pt x="326517" y="231077"/>
                </a:cubicBezTo>
                <a:lnTo>
                  <a:pt x="326517" y="322267"/>
                </a:lnTo>
                <a:cubicBezTo>
                  <a:pt x="326517" y="328645"/>
                  <a:pt x="331690" y="333836"/>
                  <a:pt x="338051" y="333836"/>
                </a:cubicBezTo>
                <a:cubicBezTo>
                  <a:pt x="344408" y="333836"/>
                  <a:pt x="349586" y="328645"/>
                  <a:pt x="349586" y="322267"/>
                </a:cubicBezTo>
                <a:lnTo>
                  <a:pt x="349586" y="148194"/>
                </a:lnTo>
                <a:cubicBezTo>
                  <a:pt x="349586" y="140892"/>
                  <a:pt x="346933" y="133849"/>
                  <a:pt x="342121" y="128366"/>
                </a:cubicBezTo>
                <a:cubicBezTo>
                  <a:pt x="334223" y="119356"/>
                  <a:pt x="329876" y="107796"/>
                  <a:pt x="329876" y="95806"/>
                </a:cubicBezTo>
                <a:lnTo>
                  <a:pt x="329876" y="88955"/>
                </a:lnTo>
                <a:lnTo>
                  <a:pt x="266506" y="88955"/>
                </a:lnTo>
                <a:cubicBezTo>
                  <a:pt x="261993" y="88955"/>
                  <a:pt x="258331" y="85293"/>
                  <a:pt x="258331" y="80780"/>
                </a:cubicBezTo>
                <a:cubicBezTo>
                  <a:pt x="258331" y="76262"/>
                  <a:pt x="261993" y="72605"/>
                  <a:pt x="266506" y="72605"/>
                </a:cubicBezTo>
                <a:lnTo>
                  <a:pt x="346783" y="72605"/>
                </a:lnTo>
                <a:cubicBezTo>
                  <a:pt x="347303" y="72605"/>
                  <a:pt x="347721" y="72187"/>
                  <a:pt x="347721" y="71668"/>
                </a:cubicBezTo>
                <a:lnTo>
                  <a:pt x="347721" y="17287"/>
                </a:lnTo>
                <a:cubicBezTo>
                  <a:pt x="347721" y="16772"/>
                  <a:pt x="347303" y="16350"/>
                  <a:pt x="346783" y="16350"/>
                </a:cubicBezTo>
                <a:close/>
                <a:moveTo>
                  <a:pt x="194081" y="0"/>
                </a:moveTo>
                <a:lnTo>
                  <a:pt x="346788" y="0"/>
                </a:lnTo>
                <a:cubicBezTo>
                  <a:pt x="356317" y="0"/>
                  <a:pt x="364071" y="7754"/>
                  <a:pt x="364071" y="17287"/>
                </a:cubicBezTo>
                <a:lnTo>
                  <a:pt x="364071" y="71668"/>
                </a:lnTo>
                <a:cubicBezTo>
                  <a:pt x="364071" y="81201"/>
                  <a:pt x="356317" y="88955"/>
                  <a:pt x="346788" y="88955"/>
                </a:cubicBezTo>
                <a:lnTo>
                  <a:pt x="346226" y="88955"/>
                </a:lnTo>
                <a:lnTo>
                  <a:pt x="346226" y="95806"/>
                </a:lnTo>
                <a:cubicBezTo>
                  <a:pt x="346226" y="103827"/>
                  <a:pt x="349134" y="111560"/>
                  <a:pt x="354418" y="117580"/>
                </a:cubicBezTo>
                <a:cubicBezTo>
                  <a:pt x="361844" y="126049"/>
                  <a:pt x="365936" y="136923"/>
                  <a:pt x="365936" y="148194"/>
                </a:cubicBezTo>
                <a:lnTo>
                  <a:pt x="365936" y="241696"/>
                </a:lnTo>
                <a:lnTo>
                  <a:pt x="369887" y="245669"/>
                </a:lnTo>
                <a:cubicBezTo>
                  <a:pt x="377236" y="240538"/>
                  <a:pt x="385947" y="237766"/>
                  <a:pt x="395093" y="237766"/>
                </a:cubicBezTo>
                <a:cubicBezTo>
                  <a:pt x="406909" y="237766"/>
                  <a:pt x="418017" y="242373"/>
                  <a:pt x="426371" y="250740"/>
                </a:cubicBezTo>
                <a:lnTo>
                  <a:pt x="463601" y="288034"/>
                </a:lnTo>
                <a:cubicBezTo>
                  <a:pt x="471861" y="296312"/>
                  <a:pt x="476609" y="307160"/>
                  <a:pt x="477112" y="318776"/>
                </a:cubicBezTo>
                <a:cubicBezTo>
                  <a:pt x="478730" y="317898"/>
                  <a:pt x="480654" y="317562"/>
                  <a:pt x="482600" y="317949"/>
                </a:cubicBezTo>
                <a:cubicBezTo>
                  <a:pt x="487024" y="318835"/>
                  <a:pt x="489890" y="323131"/>
                  <a:pt x="489017" y="327551"/>
                </a:cubicBezTo>
                <a:cubicBezTo>
                  <a:pt x="488298" y="331485"/>
                  <a:pt x="484865" y="334253"/>
                  <a:pt x="480987" y="334253"/>
                </a:cubicBezTo>
                <a:cubicBezTo>
                  <a:pt x="480527" y="334253"/>
                  <a:pt x="480063" y="334214"/>
                  <a:pt x="479594" y="334134"/>
                </a:cubicBezTo>
                <a:cubicBezTo>
                  <a:pt x="478721" y="333984"/>
                  <a:pt x="477908" y="333700"/>
                  <a:pt x="477163" y="333307"/>
                </a:cubicBezTo>
                <a:lnTo>
                  <a:pt x="477163" y="344182"/>
                </a:lnTo>
                <a:cubicBezTo>
                  <a:pt x="477163" y="348027"/>
                  <a:pt x="477814" y="351770"/>
                  <a:pt x="479066" y="355286"/>
                </a:cubicBezTo>
                <a:cubicBezTo>
                  <a:pt x="479313" y="355768"/>
                  <a:pt x="479504" y="356278"/>
                  <a:pt x="479649" y="356803"/>
                </a:cubicBezTo>
                <a:cubicBezTo>
                  <a:pt x="481284" y="360758"/>
                  <a:pt x="483694" y="364390"/>
                  <a:pt x="486806" y="367511"/>
                </a:cubicBezTo>
                <a:lnTo>
                  <a:pt x="489328" y="370032"/>
                </a:lnTo>
                <a:lnTo>
                  <a:pt x="490217" y="369141"/>
                </a:lnTo>
                <a:cubicBezTo>
                  <a:pt x="493478" y="365871"/>
                  <a:pt x="497822" y="364071"/>
                  <a:pt x="502437" y="364071"/>
                </a:cubicBezTo>
                <a:cubicBezTo>
                  <a:pt x="507058" y="364071"/>
                  <a:pt x="511396" y="365871"/>
                  <a:pt x="514662" y="369141"/>
                </a:cubicBezTo>
                <a:lnTo>
                  <a:pt x="553037" y="407586"/>
                </a:lnTo>
                <a:cubicBezTo>
                  <a:pt x="559765" y="414325"/>
                  <a:pt x="559765" y="425290"/>
                  <a:pt x="553037" y="432029"/>
                </a:cubicBezTo>
                <a:lnTo>
                  <a:pt x="445050" y="540205"/>
                </a:lnTo>
                <a:cubicBezTo>
                  <a:pt x="441785" y="543475"/>
                  <a:pt x="437441" y="545275"/>
                  <a:pt x="432826" y="545275"/>
                </a:cubicBezTo>
                <a:cubicBezTo>
                  <a:pt x="428207" y="545275"/>
                  <a:pt x="423867" y="543475"/>
                  <a:pt x="420602" y="540205"/>
                </a:cubicBezTo>
                <a:lnTo>
                  <a:pt x="382226" y="501760"/>
                </a:lnTo>
                <a:cubicBezTo>
                  <a:pt x="375498" y="495021"/>
                  <a:pt x="375498" y="484056"/>
                  <a:pt x="382226" y="477316"/>
                </a:cubicBezTo>
                <a:lnTo>
                  <a:pt x="382643" y="476895"/>
                </a:lnTo>
                <a:lnTo>
                  <a:pt x="378875" y="473123"/>
                </a:lnTo>
                <a:cubicBezTo>
                  <a:pt x="378636" y="472909"/>
                  <a:pt x="378411" y="472683"/>
                  <a:pt x="378198" y="472441"/>
                </a:cubicBezTo>
                <a:lnTo>
                  <a:pt x="377802" y="472045"/>
                </a:lnTo>
                <a:cubicBezTo>
                  <a:pt x="372148" y="466382"/>
                  <a:pt x="364636" y="462976"/>
                  <a:pt x="356658" y="462460"/>
                </a:cubicBezTo>
                <a:cubicBezTo>
                  <a:pt x="345417" y="461732"/>
                  <a:pt x="334844" y="456938"/>
                  <a:pt x="326887" y="448964"/>
                </a:cubicBezTo>
                <a:lnTo>
                  <a:pt x="300042" y="422266"/>
                </a:lnTo>
                <a:cubicBezTo>
                  <a:pt x="296839" y="419085"/>
                  <a:pt x="296826" y="413908"/>
                  <a:pt x="300007" y="410707"/>
                </a:cubicBezTo>
                <a:cubicBezTo>
                  <a:pt x="303192" y="407504"/>
                  <a:pt x="308369" y="407492"/>
                  <a:pt x="311572" y="410677"/>
                </a:cubicBezTo>
                <a:lnTo>
                  <a:pt x="338434" y="437394"/>
                </a:lnTo>
                <a:cubicBezTo>
                  <a:pt x="343607" y="442572"/>
                  <a:pt x="350446" y="445672"/>
                  <a:pt x="357714" y="446145"/>
                </a:cubicBezTo>
                <a:cubicBezTo>
                  <a:pt x="369661" y="446920"/>
                  <a:pt x="380906" y="452016"/>
                  <a:pt x="389371" y="460494"/>
                </a:cubicBezTo>
                <a:lnTo>
                  <a:pt x="390073" y="461200"/>
                </a:lnTo>
                <a:cubicBezTo>
                  <a:pt x="390115" y="461238"/>
                  <a:pt x="390155" y="461281"/>
                  <a:pt x="390197" y="461320"/>
                </a:cubicBezTo>
                <a:lnTo>
                  <a:pt x="394195" y="465326"/>
                </a:lnTo>
                <a:lnTo>
                  <a:pt x="465913" y="393483"/>
                </a:lnTo>
                <a:lnTo>
                  <a:pt x="477771" y="381605"/>
                </a:lnTo>
                <a:lnTo>
                  <a:pt x="475234" y="379063"/>
                </a:lnTo>
                <a:cubicBezTo>
                  <a:pt x="465935" y="369746"/>
                  <a:pt x="460813" y="357361"/>
                  <a:pt x="460813" y="344182"/>
                </a:cubicBezTo>
                <a:lnTo>
                  <a:pt x="460813" y="320832"/>
                </a:lnTo>
                <a:cubicBezTo>
                  <a:pt x="460813" y="312807"/>
                  <a:pt x="457691" y="305262"/>
                  <a:pt x="452029" y="299586"/>
                </a:cubicBezTo>
                <a:lnTo>
                  <a:pt x="414798" y="262296"/>
                </a:lnTo>
                <a:cubicBezTo>
                  <a:pt x="409536" y="257020"/>
                  <a:pt x="402536" y="254116"/>
                  <a:pt x="395093" y="254116"/>
                </a:cubicBezTo>
                <a:cubicBezTo>
                  <a:pt x="390333" y="254116"/>
                  <a:pt x="385760" y="255309"/>
                  <a:pt x="381703" y="257543"/>
                </a:cubicBezTo>
                <a:lnTo>
                  <a:pt x="402668" y="278611"/>
                </a:lnTo>
                <a:cubicBezTo>
                  <a:pt x="405853" y="281813"/>
                  <a:pt x="405840" y="286987"/>
                  <a:pt x="402643" y="290172"/>
                </a:cubicBezTo>
                <a:cubicBezTo>
                  <a:pt x="401046" y="291760"/>
                  <a:pt x="398960" y="292552"/>
                  <a:pt x="396873" y="292552"/>
                </a:cubicBezTo>
                <a:cubicBezTo>
                  <a:pt x="394774" y="292552"/>
                  <a:pt x="392675" y="291751"/>
                  <a:pt x="391078" y="290146"/>
                </a:cubicBezTo>
                <a:lnTo>
                  <a:pt x="365931" y="264876"/>
                </a:lnTo>
                <a:lnTo>
                  <a:pt x="365931" y="322262"/>
                </a:lnTo>
                <a:cubicBezTo>
                  <a:pt x="365931" y="337659"/>
                  <a:pt x="353426" y="350182"/>
                  <a:pt x="338051" y="350182"/>
                </a:cubicBezTo>
                <a:cubicBezTo>
                  <a:pt x="333937" y="350182"/>
                  <a:pt x="330033" y="349279"/>
                  <a:pt x="326517" y="347674"/>
                </a:cubicBezTo>
                <a:lnTo>
                  <a:pt x="326517" y="367085"/>
                </a:lnTo>
                <a:cubicBezTo>
                  <a:pt x="326517" y="382481"/>
                  <a:pt x="314007" y="395004"/>
                  <a:pt x="298632" y="395004"/>
                </a:cubicBezTo>
                <a:cubicBezTo>
                  <a:pt x="294357" y="395004"/>
                  <a:pt x="290308" y="394033"/>
                  <a:pt x="286685" y="392308"/>
                </a:cubicBezTo>
                <a:cubicBezTo>
                  <a:pt x="284534" y="402681"/>
                  <a:pt x="276618" y="410962"/>
                  <a:pt x="266451" y="413632"/>
                </a:cubicBezTo>
                <a:lnTo>
                  <a:pt x="231196" y="448964"/>
                </a:lnTo>
                <a:cubicBezTo>
                  <a:pt x="223239" y="456938"/>
                  <a:pt x="212666" y="461732"/>
                  <a:pt x="201430" y="462460"/>
                </a:cubicBezTo>
                <a:cubicBezTo>
                  <a:pt x="193447" y="462976"/>
                  <a:pt x="185935" y="466382"/>
                  <a:pt x="180282" y="472049"/>
                </a:cubicBezTo>
                <a:lnTo>
                  <a:pt x="175440" y="476899"/>
                </a:lnTo>
                <a:lnTo>
                  <a:pt x="175857" y="477316"/>
                </a:lnTo>
                <a:cubicBezTo>
                  <a:pt x="182585" y="484056"/>
                  <a:pt x="182585" y="495024"/>
                  <a:pt x="175857" y="501760"/>
                </a:cubicBezTo>
                <a:lnTo>
                  <a:pt x="137481" y="540205"/>
                </a:lnTo>
                <a:cubicBezTo>
                  <a:pt x="134216" y="543475"/>
                  <a:pt x="129876" y="545275"/>
                  <a:pt x="125261" y="545275"/>
                </a:cubicBezTo>
                <a:cubicBezTo>
                  <a:pt x="120642" y="545275"/>
                  <a:pt x="116298" y="543475"/>
                  <a:pt x="113037" y="540205"/>
                </a:cubicBezTo>
                <a:lnTo>
                  <a:pt x="41331" y="468379"/>
                </a:lnTo>
                <a:cubicBezTo>
                  <a:pt x="38142" y="465182"/>
                  <a:pt x="38146" y="460008"/>
                  <a:pt x="41344" y="456815"/>
                </a:cubicBezTo>
                <a:cubicBezTo>
                  <a:pt x="44537" y="453626"/>
                  <a:pt x="49715" y="453630"/>
                  <a:pt x="52904" y="456827"/>
                </a:cubicBezTo>
                <a:lnTo>
                  <a:pt x="124605" y="528653"/>
                </a:lnTo>
                <a:cubicBezTo>
                  <a:pt x="124964" y="529015"/>
                  <a:pt x="125547" y="529015"/>
                  <a:pt x="125909" y="528653"/>
                </a:cubicBezTo>
                <a:lnTo>
                  <a:pt x="164285" y="490208"/>
                </a:lnTo>
                <a:cubicBezTo>
                  <a:pt x="164655" y="489839"/>
                  <a:pt x="164655" y="489238"/>
                  <a:pt x="164285" y="488868"/>
                </a:cubicBezTo>
                <a:lnTo>
                  <a:pt x="154078" y="478640"/>
                </a:lnTo>
                <a:lnTo>
                  <a:pt x="62973" y="387378"/>
                </a:lnTo>
                <a:lnTo>
                  <a:pt x="62969" y="387378"/>
                </a:lnTo>
                <a:lnTo>
                  <a:pt x="56297" y="380693"/>
                </a:lnTo>
                <a:cubicBezTo>
                  <a:pt x="55939" y="380331"/>
                  <a:pt x="55356" y="380336"/>
                  <a:pt x="54998" y="380693"/>
                </a:cubicBezTo>
                <a:lnTo>
                  <a:pt x="16618" y="419137"/>
                </a:lnTo>
                <a:cubicBezTo>
                  <a:pt x="16248" y="419507"/>
                  <a:pt x="16248" y="420108"/>
                  <a:pt x="16618" y="420478"/>
                </a:cubicBezTo>
                <a:lnTo>
                  <a:pt x="29758" y="433644"/>
                </a:lnTo>
                <a:cubicBezTo>
                  <a:pt x="32951" y="436842"/>
                  <a:pt x="32943" y="442015"/>
                  <a:pt x="29750" y="445207"/>
                </a:cubicBezTo>
                <a:cubicBezTo>
                  <a:pt x="26556" y="448397"/>
                  <a:pt x="21379" y="448392"/>
                  <a:pt x="18189" y="445195"/>
                </a:cubicBezTo>
                <a:lnTo>
                  <a:pt x="5046" y="432034"/>
                </a:lnTo>
                <a:cubicBezTo>
                  <a:pt x="-1682" y="425294"/>
                  <a:pt x="-1682" y="414325"/>
                  <a:pt x="5046" y="407586"/>
                </a:cubicBezTo>
                <a:lnTo>
                  <a:pt x="43426" y="369141"/>
                </a:lnTo>
                <a:cubicBezTo>
                  <a:pt x="46687" y="365871"/>
                  <a:pt x="51030" y="364071"/>
                  <a:pt x="55646" y="364071"/>
                </a:cubicBezTo>
                <a:cubicBezTo>
                  <a:pt x="60265" y="364071"/>
                  <a:pt x="64604" y="365871"/>
                  <a:pt x="67870" y="369141"/>
                </a:cubicBezTo>
                <a:lnTo>
                  <a:pt x="68756" y="370032"/>
                </a:lnTo>
                <a:cubicBezTo>
                  <a:pt x="68764" y="370023"/>
                  <a:pt x="68773" y="370014"/>
                  <a:pt x="68785" y="370006"/>
                </a:cubicBezTo>
                <a:lnTo>
                  <a:pt x="71276" y="367511"/>
                </a:lnTo>
                <a:cubicBezTo>
                  <a:pt x="77497" y="361281"/>
                  <a:pt x="80920" y="352996"/>
                  <a:pt x="80920" y="344182"/>
                </a:cubicBezTo>
                <a:lnTo>
                  <a:pt x="80920" y="320832"/>
                </a:lnTo>
                <a:cubicBezTo>
                  <a:pt x="80920" y="308447"/>
                  <a:pt x="85736" y="296797"/>
                  <a:pt x="94481" y="288034"/>
                </a:cubicBezTo>
                <a:lnTo>
                  <a:pt x="131712" y="250740"/>
                </a:lnTo>
                <a:cubicBezTo>
                  <a:pt x="139453" y="242991"/>
                  <a:pt x="149556" y="238473"/>
                  <a:pt x="160397" y="237847"/>
                </a:cubicBezTo>
                <a:cubicBezTo>
                  <a:pt x="157370" y="231852"/>
                  <a:pt x="155650" y="225086"/>
                  <a:pt x="155650" y="217921"/>
                </a:cubicBezTo>
                <a:lnTo>
                  <a:pt x="155650" y="165178"/>
                </a:lnTo>
                <a:cubicBezTo>
                  <a:pt x="155650" y="152788"/>
                  <a:pt x="160465" y="141143"/>
                  <a:pt x="169210" y="132380"/>
                </a:cubicBezTo>
                <a:lnTo>
                  <a:pt x="185692" y="115869"/>
                </a:lnTo>
                <a:cubicBezTo>
                  <a:pt x="191913" y="109639"/>
                  <a:pt x="195341" y="101354"/>
                  <a:pt x="195341" y="92540"/>
                </a:cubicBezTo>
                <a:lnTo>
                  <a:pt x="195341" y="88955"/>
                </a:lnTo>
                <a:lnTo>
                  <a:pt x="194081" y="88955"/>
                </a:lnTo>
                <a:cubicBezTo>
                  <a:pt x="184551" y="88955"/>
                  <a:pt x="176798" y="81201"/>
                  <a:pt x="176798" y="71668"/>
                </a:cubicBezTo>
                <a:lnTo>
                  <a:pt x="176798" y="17287"/>
                </a:lnTo>
                <a:cubicBezTo>
                  <a:pt x="176798" y="7754"/>
                  <a:pt x="184551" y="0"/>
                  <a:pt x="194081" y="0"/>
                </a:cubicBezTo>
                <a:close/>
              </a:path>
            </a:pathLst>
          </a:custGeom>
          <a:solidFill>
            <a:srgbClr val="000000"/>
          </a:solidFill>
          <a:ln w="107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3DD9AA-E907-3037-83C2-A1D69B203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39623" y="5756360"/>
            <a:ext cx="225854" cy="22585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8CC7357B-C975-5119-F692-839BA0EE0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07130" y="1984870"/>
            <a:ext cx="3617020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The world’s most widely adopted AI developer tool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CBE6A1-BDD8-9C01-1248-EAD5FD16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94291" y="1984870"/>
            <a:ext cx="3790580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Solutions that accelerate developer productivity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23F9EB1-CE52-CA8E-3CEF-8E93F76FE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0731" y="2272024"/>
            <a:ext cx="180022" cy="180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B25BA89-2CCF-51CA-B860-80F09B97C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61247" y="2272024"/>
            <a:ext cx="180022" cy="180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17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EDA86-8DE4-AA87-85BC-1083C8591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00989" cy="5016492"/>
          </a:xfrm>
          <a:custGeom>
            <a:avLst/>
            <a:gdLst>
              <a:gd name="connsiteX0" fmla="*/ 0 w 300989"/>
              <a:gd name="connsiteY0" fmla="*/ 0 h 5016492"/>
              <a:gd name="connsiteX1" fmla="*/ 300989 w 300989"/>
              <a:gd name="connsiteY1" fmla="*/ 0 h 5016492"/>
              <a:gd name="connsiteX2" fmla="*/ 300989 w 300989"/>
              <a:gd name="connsiteY2" fmla="*/ 5016492 h 5016492"/>
              <a:gd name="connsiteX3" fmla="*/ 0 w 300989"/>
              <a:gd name="connsiteY3" fmla="*/ 5016492 h 501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989" h="5016492">
                <a:moveTo>
                  <a:pt x="0" y="0"/>
                </a:moveTo>
                <a:lnTo>
                  <a:pt x="300989" y="0"/>
                </a:lnTo>
                <a:lnTo>
                  <a:pt x="300989" y="5016492"/>
                </a:lnTo>
                <a:lnTo>
                  <a:pt x="0" y="50164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42735621-9D80-3765-1A9F-5D5B4BD93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070350"/>
            <a:ext cx="12192000" cy="219075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38" name="Google Shape;162;p20">
            <a:extLst>
              <a:ext uri="{FF2B5EF4-FFF2-40B4-BE49-F238E27FC236}">
                <a16:creationId xmlns:a16="http://schemas.microsoft.com/office/drawing/2014/main" id="{584EBD5D-2F34-854D-A1EF-651F57B4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12800" y="1806575"/>
            <a:ext cx="3167078" cy="2263775"/>
          </a:xfrm>
          <a:prstGeom prst="rect">
            <a:avLst/>
          </a:prstGeom>
          <a:gradFill>
            <a:gsLst>
              <a:gs pos="0">
                <a:srgbClr val="9477E2">
                  <a:alpha val="20000"/>
                </a:srgbClr>
              </a:gs>
              <a:gs pos="2000">
                <a:srgbClr val="9477E2">
                  <a:alpha val="20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61;p20">
            <a:extLst>
              <a:ext uri="{FF2B5EF4-FFF2-40B4-BE49-F238E27FC236}">
                <a16:creationId xmlns:a16="http://schemas.microsoft.com/office/drawing/2014/main" id="{51B490B7-9017-572B-F606-BB00425CF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512462" y="1806575"/>
            <a:ext cx="3167078" cy="2263775"/>
          </a:xfrm>
          <a:prstGeom prst="rect">
            <a:avLst/>
          </a:prstGeom>
          <a:gradFill>
            <a:gsLst>
              <a:gs pos="0">
                <a:srgbClr val="1F9CF0"/>
              </a:gs>
              <a:gs pos="2000">
                <a:srgbClr val="1F9CF0"/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3;p20">
            <a:extLst>
              <a:ext uri="{FF2B5EF4-FFF2-40B4-BE49-F238E27FC236}">
                <a16:creationId xmlns:a16="http://schemas.microsoft.com/office/drawing/2014/main" id="{B087B231-CAE0-E9A5-DA9E-46313B4D2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212122" y="1806575"/>
            <a:ext cx="3167078" cy="2263775"/>
          </a:xfrm>
          <a:prstGeom prst="rect">
            <a:avLst/>
          </a:prstGeom>
          <a:gradFill>
            <a:gsLst>
              <a:gs pos="0">
                <a:srgbClr val="352559"/>
              </a:gs>
              <a:gs pos="2000">
                <a:srgbClr val="352559"/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70;p20">
            <a:extLst>
              <a:ext uri="{FF2B5EF4-FFF2-40B4-BE49-F238E27FC236}">
                <a16:creationId xmlns:a16="http://schemas.microsoft.com/office/drawing/2014/main" id="{8C70A2F0-FCE4-AA5D-4617-5C759EEE4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34567" y="1346738"/>
            <a:ext cx="923544" cy="919674"/>
          </a:xfrm>
          <a:prstGeom prst="ellipse">
            <a:avLst/>
          </a:prstGeom>
          <a:solidFill>
            <a:srgbClr val="9477E2">
              <a:alpha val="30980"/>
            </a:srgbClr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72;p20">
            <a:extLst>
              <a:ext uri="{FF2B5EF4-FFF2-40B4-BE49-F238E27FC236}">
                <a16:creationId xmlns:a16="http://schemas.microsoft.com/office/drawing/2014/main" id="{08EFE210-D6F2-0F7E-813F-6FA308591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042508" y="1454226"/>
            <a:ext cx="707663" cy="704696"/>
          </a:xfrm>
          <a:prstGeom prst="ellipse">
            <a:avLst/>
          </a:prstGeom>
          <a:solidFill>
            <a:srgbClr val="D4DCE5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165;p20">
            <a:extLst>
              <a:ext uri="{FF2B5EF4-FFF2-40B4-BE49-F238E27FC236}">
                <a16:creationId xmlns:a16="http://schemas.microsoft.com/office/drawing/2014/main" id="{8D43257B-54F5-A278-3CD9-C6CA9249A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21230" y="1346738"/>
            <a:ext cx="923544" cy="919674"/>
          </a:xfrm>
          <a:prstGeom prst="ellipse">
            <a:avLst/>
          </a:prstGeom>
          <a:solidFill>
            <a:srgbClr val="1F9CF0">
              <a:alpha val="30980"/>
            </a:srgbClr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167;p20">
            <a:extLst>
              <a:ext uri="{FF2B5EF4-FFF2-40B4-BE49-F238E27FC236}">
                <a16:creationId xmlns:a16="http://schemas.microsoft.com/office/drawing/2014/main" id="{82D0CEA4-13B1-87D6-D50E-EC314BB96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229170" y="1454226"/>
            <a:ext cx="707663" cy="704696"/>
          </a:xfrm>
          <a:prstGeom prst="ellipse">
            <a:avLst/>
          </a:prstGeom>
          <a:solidFill>
            <a:srgbClr val="D4DCE5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65;p20">
            <a:extLst>
              <a:ext uri="{FF2B5EF4-FFF2-40B4-BE49-F238E27FC236}">
                <a16:creationId xmlns:a16="http://schemas.microsoft.com/office/drawing/2014/main" id="{DA4491DC-1B76-C80C-A6CF-3A442ECEB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7224" y="1346738"/>
            <a:ext cx="923544" cy="919674"/>
          </a:xfrm>
          <a:prstGeom prst="ellipse">
            <a:avLst/>
          </a:prstGeom>
          <a:solidFill>
            <a:srgbClr val="1F9CF0">
              <a:alpha val="30980"/>
            </a:srgbClr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167;p20">
            <a:extLst>
              <a:ext uri="{FF2B5EF4-FFF2-40B4-BE49-F238E27FC236}">
                <a16:creationId xmlns:a16="http://schemas.microsoft.com/office/drawing/2014/main" id="{87B85AD8-260D-F594-F7B7-C03706A82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255164" y="1454226"/>
            <a:ext cx="707663" cy="704696"/>
          </a:xfrm>
          <a:prstGeom prst="ellipse">
            <a:avLst/>
          </a:prstGeom>
          <a:solidFill>
            <a:srgbClr val="D4DCE5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74;p20">
            <a:extLst>
              <a:ext uri="{FF2B5EF4-FFF2-40B4-BE49-F238E27FC236}">
                <a16:creationId xmlns:a16="http://schemas.microsoft.com/office/drawing/2014/main" id="{281C8762-846B-CA2B-7FD3-A5D650F4B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20892" y="1346738"/>
            <a:ext cx="923544" cy="919674"/>
          </a:xfrm>
          <a:prstGeom prst="ellipse">
            <a:avLst/>
          </a:prstGeom>
          <a:solidFill>
            <a:srgbClr val="8661C5">
              <a:alpha val="30980"/>
            </a:srgbClr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76;p20">
            <a:extLst>
              <a:ext uri="{FF2B5EF4-FFF2-40B4-BE49-F238E27FC236}">
                <a16:creationId xmlns:a16="http://schemas.microsoft.com/office/drawing/2014/main" id="{15F619EA-1FCF-4FA1-21FC-AC8A38C96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931118" y="1454194"/>
            <a:ext cx="707663" cy="704696"/>
          </a:xfrm>
          <a:prstGeom prst="ellipse">
            <a:avLst/>
          </a:prstGeom>
          <a:solidFill>
            <a:srgbClr val="D4DCE5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174;p20">
            <a:extLst>
              <a:ext uri="{FF2B5EF4-FFF2-40B4-BE49-F238E27FC236}">
                <a16:creationId xmlns:a16="http://schemas.microsoft.com/office/drawing/2014/main" id="{EE9B1F26-81A7-01AA-DFB0-11CFA14E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46887" y="1346738"/>
            <a:ext cx="923544" cy="919674"/>
          </a:xfrm>
          <a:prstGeom prst="ellipse">
            <a:avLst/>
          </a:prstGeom>
          <a:solidFill>
            <a:srgbClr val="8661C5">
              <a:alpha val="30980"/>
            </a:srgbClr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76;p20">
            <a:extLst>
              <a:ext uri="{FF2B5EF4-FFF2-40B4-BE49-F238E27FC236}">
                <a16:creationId xmlns:a16="http://schemas.microsoft.com/office/drawing/2014/main" id="{5A053EEA-9FDF-078D-15E1-754C2C5E8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957113" y="1454194"/>
            <a:ext cx="707663" cy="704696"/>
          </a:xfrm>
          <a:prstGeom prst="ellipse">
            <a:avLst/>
          </a:prstGeom>
          <a:solidFill>
            <a:srgbClr val="D4DCE5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4F28A86-D24A-5BD4-08F2-37DF2DD05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46170" y="4434936"/>
            <a:ext cx="0" cy="1538883"/>
          </a:xfrm>
          <a:prstGeom prst="line">
            <a:avLst/>
          </a:prstGeom>
          <a:gradFill flip="none" rotWithShape="1">
            <a:gsLst>
              <a:gs pos="0">
                <a:srgbClr val="1A1D30"/>
              </a:gs>
              <a:gs pos="93000">
                <a:srgbClr val="252842"/>
              </a:gs>
            </a:gsLst>
            <a:lin ang="0" scaled="1"/>
            <a:tileRect/>
          </a:gradFill>
          <a:ln w="6350" cap="flat" cmpd="sng" algn="ctr">
            <a:solidFill>
              <a:schemeClr val="accent2">
                <a:alpha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48E5934-C05F-A0E8-B734-FA737CB47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45831" y="4434936"/>
            <a:ext cx="0" cy="1538883"/>
          </a:xfrm>
          <a:prstGeom prst="line">
            <a:avLst/>
          </a:prstGeom>
          <a:gradFill flip="none" rotWithShape="1">
            <a:gsLst>
              <a:gs pos="0">
                <a:srgbClr val="1A1D30"/>
              </a:gs>
              <a:gs pos="93000">
                <a:srgbClr val="252842"/>
              </a:gs>
            </a:gsLst>
            <a:lin ang="0" scaled="1"/>
            <a:tileRect/>
          </a:gradFill>
          <a:ln w="6350" cap="flat" cmpd="sng" algn="ctr">
            <a:solidFill>
              <a:schemeClr val="accent2">
                <a:alpha val="40000"/>
              </a:schemeClr>
            </a:solidFill>
            <a:prstDash val="solid"/>
            <a:miter lim="800000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CCFE84C-3D49-3DF7-F0EC-E579DFC61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11782" y="1155708"/>
            <a:ext cx="280218" cy="5016492"/>
          </a:xfrm>
          <a:custGeom>
            <a:avLst/>
            <a:gdLst>
              <a:gd name="connsiteX0" fmla="*/ 0 w 280218"/>
              <a:gd name="connsiteY0" fmla="*/ 0 h 5016492"/>
              <a:gd name="connsiteX1" fmla="*/ 280218 w 280218"/>
              <a:gd name="connsiteY1" fmla="*/ 0 h 5016492"/>
              <a:gd name="connsiteX2" fmla="*/ 280218 w 280218"/>
              <a:gd name="connsiteY2" fmla="*/ 5016492 h 5016492"/>
              <a:gd name="connsiteX3" fmla="*/ 0 w 280218"/>
              <a:gd name="connsiteY3" fmla="*/ 5016492 h 501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218" h="5016492">
                <a:moveTo>
                  <a:pt x="0" y="0"/>
                </a:moveTo>
                <a:lnTo>
                  <a:pt x="280218" y="0"/>
                </a:lnTo>
                <a:lnTo>
                  <a:pt x="280218" y="5016492"/>
                </a:lnTo>
                <a:lnTo>
                  <a:pt x="0" y="50164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0" name="Google Shape;545;p36">
            <a:extLst>
              <a:ext uri="{FF2B5EF4-FFF2-40B4-BE49-F238E27FC236}">
                <a16:creationId xmlns:a16="http://schemas.microsoft.com/office/drawing/2014/main" id="{46C8388E-CCFB-00FD-F988-3ABD213A5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32192" y="-7385073"/>
            <a:ext cx="8552400" cy="8539200"/>
          </a:xfrm>
          <a:prstGeom prst="ellipse">
            <a:avLst/>
          </a:prstGeom>
          <a:gradFill>
            <a:gsLst>
              <a:gs pos="0">
                <a:schemeClr val="accent3"/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CCEB4ED3-B099-75B2-9930-2F4536F883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Accelerate development</a:t>
            </a:r>
          </a:p>
        </p:txBody>
      </p:sp>
      <p:grpSp>
        <p:nvGrpSpPr>
          <p:cNvPr id="91" name="Google Shape;1723;p189" descr="GitHub Copilot logo">
            <a:extLst>
              <a:ext uri="{FF2B5EF4-FFF2-40B4-BE49-F238E27FC236}">
                <a16:creationId xmlns:a16="http://schemas.microsoft.com/office/drawing/2014/main" id="{1E1CEE1E-B69E-E206-6629-69E721ED0067}"/>
              </a:ext>
            </a:extLst>
          </p:cNvPr>
          <p:cNvGrpSpPr>
            <a:grpSpLocks/>
          </p:cNvGrpSpPr>
          <p:nvPr/>
        </p:nvGrpSpPr>
        <p:grpSpPr>
          <a:xfrm flipH="1">
            <a:off x="2175039" y="1621863"/>
            <a:ext cx="442600" cy="369426"/>
            <a:chOff x="1190625" y="665925"/>
            <a:chExt cx="5199150" cy="4339575"/>
          </a:xfrm>
          <a:solidFill>
            <a:schemeClr val="tx1"/>
          </a:solidFill>
          <a:effectLst/>
        </p:grpSpPr>
        <p:sp>
          <p:nvSpPr>
            <p:cNvPr id="93" name="Google Shape;1724;p189">
              <a:extLst>
                <a:ext uri="{FF2B5EF4-FFF2-40B4-BE49-F238E27FC236}">
                  <a16:creationId xmlns:a16="http://schemas.microsoft.com/office/drawing/2014/main" id="{7F5F2C93-0C3C-B3D7-FD9D-1CFC71634717}"/>
                </a:ext>
              </a:extLst>
            </p:cNvPr>
            <p:cNvSpPr/>
            <p:nvPr/>
          </p:nvSpPr>
          <p:spPr>
            <a:xfrm>
              <a:off x="1190625" y="665925"/>
              <a:ext cx="5199150" cy="4339575"/>
            </a:xfrm>
            <a:custGeom>
              <a:avLst/>
              <a:gdLst/>
              <a:ahLst/>
              <a:cxnLst/>
              <a:rect l="l" t="t" r="r" b="b"/>
              <a:pathLst>
                <a:path w="207966" h="173583" extrusionOk="0">
                  <a:moveTo>
                    <a:pt x="207252" y="130088"/>
                  </a:moveTo>
                  <a:cubicBezTo>
                    <a:pt x="199805" y="143081"/>
                    <a:pt x="156469" y="173582"/>
                    <a:pt x="103943" y="173582"/>
                  </a:cubicBezTo>
                  <a:cubicBezTo>
                    <a:pt x="51496" y="173582"/>
                    <a:pt x="8160" y="143081"/>
                    <a:pt x="713" y="130088"/>
                  </a:cubicBezTo>
                  <a:cubicBezTo>
                    <a:pt x="158" y="129137"/>
                    <a:pt x="0" y="128107"/>
                    <a:pt x="0" y="126998"/>
                  </a:cubicBezTo>
                  <a:lnTo>
                    <a:pt x="0" y="103944"/>
                  </a:lnTo>
                  <a:cubicBezTo>
                    <a:pt x="0" y="102993"/>
                    <a:pt x="158" y="102042"/>
                    <a:pt x="475" y="101092"/>
                  </a:cubicBezTo>
                  <a:cubicBezTo>
                    <a:pt x="3724" y="93011"/>
                    <a:pt x="12121" y="81285"/>
                    <a:pt x="23054" y="78116"/>
                  </a:cubicBezTo>
                  <a:cubicBezTo>
                    <a:pt x="24481" y="74393"/>
                    <a:pt x="26620" y="69006"/>
                    <a:pt x="28600" y="64965"/>
                  </a:cubicBezTo>
                  <a:cubicBezTo>
                    <a:pt x="28283" y="61955"/>
                    <a:pt x="28204" y="58786"/>
                    <a:pt x="28204" y="55537"/>
                  </a:cubicBezTo>
                  <a:cubicBezTo>
                    <a:pt x="28204" y="44050"/>
                    <a:pt x="30660" y="33909"/>
                    <a:pt x="38028" y="26383"/>
                  </a:cubicBezTo>
                  <a:cubicBezTo>
                    <a:pt x="41435" y="22897"/>
                    <a:pt x="45713" y="20203"/>
                    <a:pt x="50783" y="18143"/>
                  </a:cubicBezTo>
                  <a:cubicBezTo>
                    <a:pt x="62905" y="8319"/>
                    <a:pt x="80176" y="1"/>
                    <a:pt x="103785" y="1"/>
                  </a:cubicBezTo>
                  <a:cubicBezTo>
                    <a:pt x="127473" y="1"/>
                    <a:pt x="145061" y="8319"/>
                    <a:pt x="157182" y="18143"/>
                  </a:cubicBezTo>
                  <a:cubicBezTo>
                    <a:pt x="162253" y="20203"/>
                    <a:pt x="166531" y="22897"/>
                    <a:pt x="169938" y="26383"/>
                  </a:cubicBezTo>
                  <a:cubicBezTo>
                    <a:pt x="177305" y="33909"/>
                    <a:pt x="179761" y="44050"/>
                    <a:pt x="179761" y="55537"/>
                  </a:cubicBezTo>
                  <a:cubicBezTo>
                    <a:pt x="179761" y="58786"/>
                    <a:pt x="179682" y="61955"/>
                    <a:pt x="179286" y="64965"/>
                  </a:cubicBezTo>
                  <a:cubicBezTo>
                    <a:pt x="181346" y="69006"/>
                    <a:pt x="183485" y="74393"/>
                    <a:pt x="184911" y="78116"/>
                  </a:cubicBezTo>
                  <a:cubicBezTo>
                    <a:pt x="195765" y="81285"/>
                    <a:pt x="204242" y="93011"/>
                    <a:pt x="207490" y="101092"/>
                  </a:cubicBezTo>
                  <a:cubicBezTo>
                    <a:pt x="207807" y="102042"/>
                    <a:pt x="207966" y="102993"/>
                    <a:pt x="207966" y="103944"/>
                  </a:cubicBezTo>
                  <a:lnTo>
                    <a:pt x="207966" y="126998"/>
                  </a:lnTo>
                  <a:cubicBezTo>
                    <a:pt x="207966" y="128107"/>
                    <a:pt x="207807" y="129137"/>
                    <a:pt x="207252" y="130088"/>
                  </a:cubicBezTo>
                  <a:close/>
                  <a:moveTo>
                    <a:pt x="110994" y="52764"/>
                  </a:moveTo>
                  <a:cubicBezTo>
                    <a:pt x="110677" y="49912"/>
                    <a:pt x="110440" y="47298"/>
                    <a:pt x="110440" y="45000"/>
                  </a:cubicBezTo>
                  <a:lnTo>
                    <a:pt x="110440" y="44842"/>
                  </a:lnTo>
                  <a:cubicBezTo>
                    <a:pt x="110519" y="38187"/>
                    <a:pt x="111945" y="33830"/>
                    <a:pt x="114242" y="31215"/>
                  </a:cubicBezTo>
                  <a:cubicBezTo>
                    <a:pt x="117253" y="27809"/>
                    <a:pt x="123353" y="25194"/>
                    <a:pt x="136188" y="26620"/>
                  </a:cubicBezTo>
                  <a:cubicBezTo>
                    <a:pt x="149260" y="28046"/>
                    <a:pt x="156549" y="31215"/>
                    <a:pt x="160668" y="35493"/>
                  </a:cubicBezTo>
                  <a:cubicBezTo>
                    <a:pt x="164709" y="39534"/>
                    <a:pt x="166769" y="45713"/>
                    <a:pt x="166769" y="55537"/>
                  </a:cubicBezTo>
                  <a:cubicBezTo>
                    <a:pt x="166769" y="66074"/>
                    <a:pt x="165263" y="72254"/>
                    <a:pt x="161936" y="76057"/>
                  </a:cubicBezTo>
                  <a:cubicBezTo>
                    <a:pt x="158767" y="79622"/>
                    <a:pt x="152587" y="82553"/>
                    <a:pt x="138961" y="82553"/>
                  </a:cubicBezTo>
                  <a:cubicBezTo>
                    <a:pt x="128424" y="82553"/>
                    <a:pt x="122482" y="79146"/>
                    <a:pt x="118600" y="74393"/>
                  </a:cubicBezTo>
                  <a:cubicBezTo>
                    <a:pt x="114480" y="69322"/>
                    <a:pt x="112183" y="61955"/>
                    <a:pt x="110994" y="52764"/>
                  </a:cubicBezTo>
                  <a:close/>
                  <a:moveTo>
                    <a:pt x="96971" y="52764"/>
                  </a:moveTo>
                  <a:cubicBezTo>
                    <a:pt x="97288" y="49912"/>
                    <a:pt x="97447" y="47298"/>
                    <a:pt x="97447" y="45000"/>
                  </a:cubicBezTo>
                  <a:lnTo>
                    <a:pt x="97447" y="44842"/>
                  </a:lnTo>
                  <a:cubicBezTo>
                    <a:pt x="97447" y="38187"/>
                    <a:pt x="96021" y="33830"/>
                    <a:pt x="93723" y="31215"/>
                  </a:cubicBezTo>
                  <a:cubicBezTo>
                    <a:pt x="90713" y="27809"/>
                    <a:pt x="84612" y="25194"/>
                    <a:pt x="71778" y="26620"/>
                  </a:cubicBezTo>
                  <a:cubicBezTo>
                    <a:pt x="58706" y="28046"/>
                    <a:pt x="51417" y="31215"/>
                    <a:pt x="47297" y="35493"/>
                  </a:cubicBezTo>
                  <a:cubicBezTo>
                    <a:pt x="43257" y="39534"/>
                    <a:pt x="41197" y="45713"/>
                    <a:pt x="41197" y="55537"/>
                  </a:cubicBezTo>
                  <a:cubicBezTo>
                    <a:pt x="41197" y="66074"/>
                    <a:pt x="42702" y="72254"/>
                    <a:pt x="46030" y="76057"/>
                  </a:cubicBezTo>
                  <a:cubicBezTo>
                    <a:pt x="49199" y="79622"/>
                    <a:pt x="55378" y="82553"/>
                    <a:pt x="69005" y="82553"/>
                  </a:cubicBezTo>
                  <a:cubicBezTo>
                    <a:pt x="79542" y="82553"/>
                    <a:pt x="85484" y="79146"/>
                    <a:pt x="89366" y="74393"/>
                  </a:cubicBezTo>
                  <a:cubicBezTo>
                    <a:pt x="93406" y="69322"/>
                    <a:pt x="95783" y="61955"/>
                    <a:pt x="96971" y="52764"/>
                  </a:cubicBezTo>
                  <a:close/>
                  <a:moveTo>
                    <a:pt x="105448" y="78196"/>
                  </a:moveTo>
                  <a:cubicBezTo>
                    <a:pt x="106003" y="78196"/>
                    <a:pt x="104973" y="78196"/>
                    <a:pt x="105448" y="78196"/>
                  </a:cubicBezTo>
                  <a:cubicBezTo>
                    <a:pt x="104973" y="78196"/>
                    <a:pt x="102992" y="78196"/>
                    <a:pt x="102517" y="78196"/>
                  </a:cubicBezTo>
                  <a:cubicBezTo>
                    <a:pt x="101566" y="79701"/>
                    <a:pt x="100536" y="81206"/>
                    <a:pt x="99427" y="82632"/>
                  </a:cubicBezTo>
                  <a:cubicBezTo>
                    <a:pt x="92772" y="90792"/>
                    <a:pt x="82790" y="95546"/>
                    <a:pt x="69005" y="95546"/>
                  </a:cubicBezTo>
                  <a:cubicBezTo>
                    <a:pt x="54111" y="95546"/>
                    <a:pt x="43098" y="92377"/>
                    <a:pt x="36285" y="84613"/>
                  </a:cubicBezTo>
                  <a:cubicBezTo>
                    <a:pt x="35889" y="84137"/>
                    <a:pt x="35493" y="83741"/>
                    <a:pt x="35493" y="83741"/>
                  </a:cubicBezTo>
                  <a:lnTo>
                    <a:pt x="34701" y="84613"/>
                  </a:lnTo>
                  <a:lnTo>
                    <a:pt x="34701" y="141655"/>
                  </a:lnTo>
                  <a:cubicBezTo>
                    <a:pt x="47139" y="148389"/>
                    <a:pt x="73758" y="160510"/>
                    <a:pt x="103943" y="160510"/>
                  </a:cubicBezTo>
                  <a:cubicBezTo>
                    <a:pt x="134207" y="160510"/>
                    <a:pt x="160827" y="148389"/>
                    <a:pt x="173265" y="141655"/>
                  </a:cubicBezTo>
                  <a:lnTo>
                    <a:pt x="173265" y="84613"/>
                  </a:lnTo>
                  <a:lnTo>
                    <a:pt x="172394" y="83741"/>
                  </a:lnTo>
                  <a:cubicBezTo>
                    <a:pt x="172394" y="83741"/>
                    <a:pt x="172156" y="84137"/>
                    <a:pt x="171680" y="84613"/>
                  </a:cubicBezTo>
                  <a:cubicBezTo>
                    <a:pt x="164788" y="92377"/>
                    <a:pt x="153855" y="95546"/>
                    <a:pt x="138961" y="95546"/>
                  </a:cubicBezTo>
                  <a:cubicBezTo>
                    <a:pt x="125175" y="95546"/>
                    <a:pt x="115193" y="90792"/>
                    <a:pt x="108538" y="82632"/>
                  </a:cubicBezTo>
                  <a:cubicBezTo>
                    <a:pt x="107429" y="81206"/>
                    <a:pt x="106399" y="79701"/>
                    <a:pt x="105448" y="78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endParaRPr>
            </a:p>
          </p:txBody>
        </p:sp>
        <p:sp>
          <p:nvSpPr>
            <p:cNvPr id="96" name="Google Shape;1725;p189">
              <a:extLst>
                <a:ext uri="{FF2B5EF4-FFF2-40B4-BE49-F238E27FC236}">
                  <a16:creationId xmlns:a16="http://schemas.microsoft.com/office/drawing/2014/main" id="{8FA526B7-9597-B10C-37D9-FBF869C79D6F}"/>
                </a:ext>
              </a:extLst>
            </p:cNvPr>
            <p:cNvSpPr/>
            <p:nvPr/>
          </p:nvSpPr>
          <p:spPr>
            <a:xfrm>
              <a:off x="3086075" y="3256575"/>
              <a:ext cx="378325" cy="839825"/>
            </a:xfrm>
            <a:custGeom>
              <a:avLst/>
              <a:gdLst/>
              <a:ahLst/>
              <a:cxnLst/>
              <a:rect l="l" t="t" r="r" b="b"/>
              <a:pathLst>
                <a:path w="15133" h="33593" extrusionOk="0">
                  <a:moveTo>
                    <a:pt x="7606" y="1"/>
                  </a:moveTo>
                  <a:cubicBezTo>
                    <a:pt x="11805" y="1"/>
                    <a:pt x="15132" y="3408"/>
                    <a:pt x="15132" y="7606"/>
                  </a:cubicBezTo>
                  <a:lnTo>
                    <a:pt x="15132" y="26066"/>
                  </a:lnTo>
                  <a:cubicBezTo>
                    <a:pt x="15132" y="30186"/>
                    <a:pt x="11805" y="33592"/>
                    <a:pt x="7606" y="33592"/>
                  </a:cubicBezTo>
                  <a:cubicBezTo>
                    <a:pt x="3407" y="33592"/>
                    <a:pt x="0" y="30186"/>
                    <a:pt x="0" y="26066"/>
                  </a:cubicBezTo>
                  <a:lnTo>
                    <a:pt x="0" y="7606"/>
                  </a:lnTo>
                  <a:cubicBezTo>
                    <a:pt x="0" y="3408"/>
                    <a:pt x="3407" y="1"/>
                    <a:pt x="7606" y="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endParaRPr>
            </a:p>
          </p:txBody>
        </p:sp>
        <p:sp>
          <p:nvSpPr>
            <p:cNvPr id="97" name="Google Shape;1726;p189">
              <a:extLst>
                <a:ext uri="{FF2B5EF4-FFF2-40B4-BE49-F238E27FC236}">
                  <a16:creationId xmlns:a16="http://schemas.microsoft.com/office/drawing/2014/main" id="{3F12F6D8-9693-2342-BB30-772F2651C7F4}"/>
                </a:ext>
              </a:extLst>
            </p:cNvPr>
            <p:cNvSpPr/>
            <p:nvPr/>
          </p:nvSpPr>
          <p:spPr>
            <a:xfrm>
              <a:off x="4116000" y="3256575"/>
              <a:ext cx="378325" cy="839825"/>
            </a:xfrm>
            <a:custGeom>
              <a:avLst/>
              <a:gdLst/>
              <a:ahLst/>
              <a:cxnLst/>
              <a:rect l="l" t="t" r="r" b="b"/>
              <a:pathLst>
                <a:path w="15133" h="33593" extrusionOk="0">
                  <a:moveTo>
                    <a:pt x="7527" y="1"/>
                  </a:moveTo>
                  <a:cubicBezTo>
                    <a:pt x="11726" y="1"/>
                    <a:pt x="15132" y="3408"/>
                    <a:pt x="15132" y="7606"/>
                  </a:cubicBezTo>
                  <a:lnTo>
                    <a:pt x="15132" y="26066"/>
                  </a:lnTo>
                  <a:cubicBezTo>
                    <a:pt x="15132" y="30186"/>
                    <a:pt x="11726" y="33592"/>
                    <a:pt x="7527" y="33592"/>
                  </a:cubicBezTo>
                  <a:cubicBezTo>
                    <a:pt x="3328" y="33592"/>
                    <a:pt x="0" y="30186"/>
                    <a:pt x="0" y="26066"/>
                  </a:cubicBezTo>
                  <a:lnTo>
                    <a:pt x="0" y="7606"/>
                  </a:lnTo>
                  <a:cubicBezTo>
                    <a:pt x="0" y="3408"/>
                    <a:pt x="3328" y="1"/>
                    <a:pt x="7527" y="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82" name="Google Shape;231;p25 - 1">
            <a:extLst>
              <a:ext uri="{FF2B5EF4-FFF2-40B4-BE49-F238E27FC236}">
                <a16:creationId xmlns:a16="http://schemas.microsoft.com/office/drawing/2014/main" id="{953B298D-C6DA-D24B-D305-07C3A89AB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 flipH="1">
            <a:off x="1018968" y="2769185"/>
            <a:ext cx="27547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GitHub Copilot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971DC6-F99C-DF8D-AF21-AD5D948AC3B0}"/>
              </a:ext>
            </a:extLst>
          </p:cNvPr>
          <p:cNvSpPr txBox="1">
            <a:spLocks/>
          </p:cNvSpPr>
          <p:nvPr/>
        </p:nvSpPr>
        <p:spPr>
          <a:xfrm flipH="1">
            <a:off x="1018968" y="4434936"/>
            <a:ext cx="2754742" cy="15388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Proven to increase developer productivity and accelerate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the pace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software development</a:t>
            </a:r>
          </a:p>
        </p:txBody>
      </p:sp>
      <p:grpSp>
        <p:nvGrpSpPr>
          <p:cNvPr id="45" name="Group 44" descr="Plus sign">
            <a:extLst>
              <a:ext uri="{FF2B5EF4-FFF2-40B4-BE49-F238E27FC236}">
                <a16:creationId xmlns:a16="http://schemas.microsoft.com/office/drawing/2014/main" id="{FB45AA63-47B1-68B7-BBAB-6CCA7BD377F9}"/>
              </a:ext>
            </a:extLst>
          </p:cNvPr>
          <p:cNvGrpSpPr/>
          <p:nvPr/>
        </p:nvGrpSpPr>
        <p:grpSpPr>
          <a:xfrm>
            <a:off x="4027094" y="2718811"/>
            <a:ext cx="438152" cy="439302"/>
            <a:chOff x="3279283" y="3823679"/>
            <a:chExt cx="438152" cy="439302"/>
          </a:xfrm>
        </p:grpSpPr>
        <p:sp>
          <p:nvSpPr>
            <p:cNvPr id="30" name="Google Shape;489;p34">
              <a:extLst>
                <a:ext uri="{FF2B5EF4-FFF2-40B4-BE49-F238E27FC236}">
                  <a16:creationId xmlns:a16="http://schemas.microsoft.com/office/drawing/2014/main" id="{005EF803-0710-FEF0-A505-915819A92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3279283" y="3823679"/>
              <a:ext cx="438152" cy="43930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DC9EAE6-0108-6BB5-2CFC-BE7AB0ABA37E}"/>
                </a:ext>
              </a:extLst>
            </p:cNvPr>
            <p:cNvGrpSpPr/>
            <p:nvPr/>
          </p:nvGrpSpPr>
          <p:grpSpPr>
            <a:xfrm>
              <a:off x="3336213" y="3880728"/>
              <a:ext cx="324291" cy="325205"/>
              <a:chOff x="3336213" y="3880728"/>
              <a:chExt cx="324291" cy="325205"/>
            </a:xfrm>
          </p:grpSpPr>
          <p:sp>
            <p:nvSpPr>
              <p:cNvPr id="43" name="Google Shape;490;p34">
                <a:extLst>
                  <a:ext uri="{FF2B5EF4-FFF2-40B4-BE49-F238E27FC236}">
                    <a16:creationId xmlns:a16="http://schemas.microsoft.com/office/drawing/2014/main" id="{B307FDF2-B4B8-12D1-4BA7-9227F0EE3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6213" y="3880728"/>
                <a:ext cx="324291" cy="32520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6860"/>
                </a:scheme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Calibri"/>
                  <a:cs typeface="+mn-cs"/>
                  <a:sym typeface="Calibri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E9313A3-3687-2F14-34BF-9BB69105AE4E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08174" y="3953145"/>
                <a:ext cx="180370" cy="180370"/>
              </a:xfrm>
              <a:custGeom>
                <a:avLst/>
                <a:gdLst>
                  <a:gd name="connsiteX0" fmla="*/ 118976 w 237952"/>
                  <a:gd name="connsiteY0" fmla="*/ 0 h 237952"/>
                  <a:gd name="connsiteX1" fmla="*/ 145988 w 237952"/>
                  <a:gd name="connsiteY1" fmla="*/ 27012 h 237952"/>
                  <a:gd name="connsiteX2" fmla="*/ 145988 w 237952"/>
                  <a:gd name="connsiteY2" fmla="*/ 91964 h 237952"/>
                  <a:gd name="connsiteX3" fmla="*/ 210940 w 237952"/>
                  <a:gd name="connsiteY3" fmla="*/ 91964 h 237952"/>
                  <a:gd name="connsiteX4" fmla="*/ 237952 w 237952"/>
                  <a:gd name="connsiteY4" fmla="*/ 118976 h 237952"/>
                  <a:gd name="connsiteX5" fmla="*/ 210940 w 237952"/>
                  <a:gd name="connsiteY5" fmla="*/ 145988 h 237952"/>
                  <a:gd name="connsiteX6" fmla="*/ 145988 w 237952"/>
                  <a:gd name="connsiteY6" fmla="*/ 145988 h 237952"/>
                  <a:gd name="connsiteX7" fmla="*/ 145988 w 237952"/>
                  <a:gd name="connsiteY7" fmla="*/ 210940 h 237952"/>
                  <a:gd name="connsiteX8" fmla="*/ 118976 w 237952"/>
                  <a:gd name="connsiteY8" fmla="*/ 237952 h 237952"/>
                  <a:gd name="connsiteX9" fmla="*/ 91964 w 237952"/>
                  <a:gd name="connsiteY9" fmla="*/ 210940 h 237952"/>
                  <a:gd name="connsiteX10" fmla="*/ 91964 w 237952"/>
                  <a:gd name="connsiteY10" fmla="*/ 145988 h 237952"/>
                  <a:gd name="connsiteX11" fmla="*/ 27012 w 237952"/>
                  <a:gd name="connsiteY11" fmla="*/ 145988 h 237952"/>
                  <a:gd name="connsiteX12" fmla="*/ 0 w 237952"/>
                  <a:gd name="connsiteY12" fmla="*/ 118976 h 237952"/>
                  <a:gd name="connsiteX13" fmla="*/ 27012 w 237952"/>
                  <a:gd name="connsiteY13" fmla="*/ 91964 h 237952"/>
                  <a:gd name="connsiteX14" fmla="*/ 91964 w 237952"/>
                  <a:gd name="connsiteY14" fmla="*/ 91964 h 237952"/>
                  <a:gd name="connsiteX15" fmla="*/ 91964 w 237952"/>
                  <a:gd name="connsiteY15" fmla="*/ 27012 h 237952"/>
                  <a:gd name="connsiteX16" fmla="*/ 118976 w 237952"/>
                  <a:gd name="connsiteY16" fmla="*/ 0 h 23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52" h="237952">
                    <a:moveTo>
                      <a:pt x="118976" y="0"/>
                    </a:moveTo>
                    <a:cubicBezTo>
                      <a:pt x="133894" y="0"/>
                      <a:pt x="145988" y="12094"/>
                      <a:pt x="145988" y="27012"/>
                    </a:cubicBezTo>
                    <a:lnTo>
                      <a:pt x="145988" y="91964"/>
                    </a:lnTo>
                    <a:lnTo>
                      <a:pt x="210940" y="91964"/>
                    </a:lnTo>
                    <a:cubicBezTo>
                      <a:pt x="225858" y="91964"/>
                      <a:pt x="237952" y="104058"/>
                      <a:pt x="237952" y="118976"/>
                    </a:cubicBezTo>
                    <a:cubicBezTo>
                      <a:pt x="237952" y="133894"/>
                      <a:pt x="225858" y="145988"/>
                      <a:pt x="210940" y="145988"/>
                    </a:cubicBezTo>
                    <a:lnTo>
                      <a:pt x="145988" y="145988"/>
                    </a:lnTo>
                    <a:lnTo>
                      <a:pt x="145988" y="210940"/>
                    </a:lnTo>
                    <a:cubicBezTo>
                      <a:pt x="145988" y="225858"/>
                      <a:pt x="133894" y="237952"/>
                      <a:pt x="118976" y="237952"/>
                    </a:cubicBezTo>
                    <a:cubicBezTo>
                      <a:pt x="104058" y="237952"/>
                      <a:pt x="91964" y="225858"/>
                      <a:pt x="91964" y="210940"/>
                    </a:cubicBezTo>
                    <a:lnTo>
                      <a:pt x="91964" y="145988"/>
                    </a:lnTo>
                    <a:lnTo>
                      <a:pt x="27012" y="145988"/>
                    </a:lnTo>
                    <a:cubicBezTo>
                      <a:pt x="12094" y="145988"/>
                      <a:pt x="0" y="133894"/>
                      <a:pt x="0" y="118976"/>
                    </a:cubicBezTo>
                    <a:cubicBezTo>
                      <a:pt x="0" y="104058"/>
                      <a:pt x="12094" y="91964"/>
                      <a:pt x="27012" y="91964"/>
                    </a:cubicBezTo>
                    <a:lnTo>
                      <a:pt x="91964" y="91964"/>
                    </a:lnTo>
                    <a:lnTo>
                      <a:pt x="91964" y="27012"/>
                    </a:lnTo>
                    <a:cubicBezTo>
                      <a:pt x="91964" y="12094"/>
                      <a:pt x="104058" y="0"/>
                      <a:pt x="118976" y="0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marL="275160" marR="0" lvl="0" indent="-27516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7" name="Picture 2" descr="Visual Studio logo">
            <a:extLst>
              <a:ext uri="{FF2B5EF4-FFF2-40B4-BE49-F238E27FC236}">
                <a16:creationId xmlns:a16="http://schemas.microsoft.com/office/drawing/2014/main" id="{C759714A-FB46-F5F5-E81A-380BC53133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98850" y="1622426"/>
            <a:ext cx="368304" cy="3682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Graphic 87" descr="Visual Studio Code logo">
            <a:extLst>
              <a:ext uri="{FF2B5EF4-FFF2-40B4-BE49-F238E27FC236}">
                <a16:creationId xmlns:a16="http://schemas.microsoft.com/office/drawing/2014/main" id="{C0FD92D6-A628-4269-9001-4C5977213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4282" y="1621862"/>
            <a:ext cx="369428" cy="369426"/>
          </a:xfrm>
          <a:prstGeom prst="rect">
            <a:avLst/>
          </a:prstGeom>
        </p:spPr>
      </p:pic>
      <p:sp>
        <p:nvSpPr>
          <p:cNvPr id="80" name="Google Shape;231;p25">
            <a:extLst>
              <a:ext uri="{FF2B5EF4-FFF2-40B4-BE49-F238E27FC236}">
                <a16:creationId xmlns:a16="http://schemas.microsoft.com/office/drawing/2014/main" id="{C40516F4-777B-D465-8D69-A640A847C8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>
            <a:off x="4718628" y="2435120"/>
            <a:ext cx="2754742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Visual Studio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Azure Developer CLI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QuickStart Templates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F7C791-C49D-7371-4B91-41E37A685E66}"/>
              </a:ext>
            </a:extLst>
          </p:cNvPr>
          <p:cNvSpPr txBox="1">
            <a:spLocks/>
          </p:cNvSpPr>
          <p:nvPr/>
        </p:nvSpPr>
        <p:spPr>
          <a:xfrm>
            <a:off x="4512463" y="4434936"/>
            <a:ext cx="3167076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Equip developers with the IDEs they love for quick, efficient and collaborative development</a:t>
            </a:r>
          </a:p>
        </p:txBody>
      </p:sp>
      <p:grpSp>
        <p:nvGrpSpPr>
          <p:cNvPr id="46" name="Group 45" descr="Plus sign">
            <a:extLst>
              <a:ext uri="{FF2B5EF4-FFF2-40B4-BE49-F238E27FC236}">
                <a16:creationId xmlns:a16="http://schemas.microsoft.com/office/drawing/2014/main" id="{2476E5F6-FCB3-AEA3-5A1F-770FC2BB6759}"/>
              </a:ext>
            </a:extLst>
          </p:cNvPr>
          <p:cNvGrpSpPr/>
          <p:nvPr/>
        </p:nvGrpSpPr>
        <p:grpSpPr>
          <a:xfrm>
            <a:off x="7726756" y="2718811"/>
            <a:ext cx="438152" cy="439302"/>
            <a:chOff x="3279283" y="3823679"/>
            <a:chExt cx="438152" cy="439302"/>
          </a:xfrm>
        </p:grpSpPr>
        <p:sp>
          <p:nvSpPr>
            <p:cNvPr id="47" name="Google Shape;489;p34">
              <a:extLst>
                <a:ext uri="{FF2B5EF4-FFF2-40B4-BE49-F238E27FC236}">
                  <a16:creationId xmlns:a16="http://schemas.microsoft.com/office/drawing/2014/main" id="{0693E790-E3FF-3E65-694F-180309991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3279283" y="3823679"/>
              <a:ext cx="438152" cy="43930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7714255-5F30-58C8-FD25-AC4F7EB1A86B}"/>
                </a:ext>
              </a:extLst>
            </p:cNvPr>
            <p:cNvGrpSpPr/>
            <p:nvPr/>
          </p:nvGrpSpPr>
          <p:grpSpPr>
            <a:xfrm>
              <a:off x="3336213" y="3880728"/>
              <a:ext cx="324291" cy="325205"/>
              <a:chOff x="3336213" y="3880728"/>
              <a:chExt cx="324291" cy="325205"/>
            </a:xfrm>
          </p:grpSpPr>
          <p:sp>
            <p:nvSpPr>
              <p:cNvPr id="54" name="Google Shape;490;p34">
                <a:extLst>
                  <a:ext uri="{FF2B5EF4-FFF2-40B4-BE49-F238E27FC236}">
                    <a16:creationId xmlns:a16="http://schemas.microsoft.com/office/drawing/2014/main" id="{BB9EE631-C790-F16D-457F-C3CBB2305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6213" y="3880728"/>
                <a:ext cx="324291" cy="32520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6860"/>
                </a:scheme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Calibri"/>
                  <a:cs typeface="+mn-cs"/>
                  <a:sym typeface="Calibri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71AAC33-019E-7ADC-0446-35655F01CBB7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08174" y="3953145"/>
                <a:ext cx="180370" cy="180370"/>
              </a:xfrm>
              <a:custGeom>
                <a:avLst/>
                <a:gdLst>
                  <a:gd name="connsiteX0" fmla="*/ 118976 w 237952"/>
                  <a:gd name="connsiteY0" fmla="*/ 0 h 237952"/>
                  <a:gd name="connsiteX1" fmla="*/ 145988 w 237952"/>
                  <a:gd name="connsiteY1" fmla="*/ 27012 h 237952"/>
                  <a:gd name="connsiteX2" fmla="*/ 145988 w 237952"/>
                  <a:gd name="connsiteY2" fmla="*/ 91964 h 237952"/>
                  <a:gd name="connsiteX3" fmla="*/ 210940 w 237952"/>
                  <a:gd name="connsiteY3" fmla="*/ 91964 h 237952"/>
                  <a:gd name="connsiteX4" fmla="*/ 237952 w 237952"/>
                  <a:gd name="connsiteY4" fmla="*/ 118976 h 237952"/>
                  <a:gd name="connsiteX5" fmla="*/ 210940 w 237952"/>
                  <a:gd name="connsiteY5" fmla="*/ 145988 h 237952"/>
                  <a:gd name="connsiteX6" fmla="*/ 145988 w 237952"/>
                  <a:gd name="connsiteY6" fmla="*/ 145988 h 237952"/>
                  <a:gd name="connsiteX7" fmla="*/ 145988 w 237952"/>
                  <a:gd name="connsiteY7" fmla="*/ 210940 h 237952"/>
                  <a:gd name="connsiteX8" fmla="*/ 118976 w 237952"/>
                  <a:gd name="connsiteY8" fmla="*/ 237952 h 237952"/>
                  <a:gd name="connsiteX9" fmla="*/ 91964 w 237952"/>
                  <a:gd name="connsiteY9" fmla="*/ 210940 h 237952"/>
                  <a:gd name="connsiteX10" fmla="*/ 91964 w 237952"/>
                  <a:gd name="connsiteY10" fmla="*/ 145988 h 237952"/>
                  <a:gd name="connsiteX11" fmla="*/ 27012 w 237952"/>
                  <a:gd name="connsiteY11" fmla="*/ 145988 h 237952"/>
                  <a:gd name="connsiteX12" fmla="*/ 0 w 237952"/>
                  <a:gd name="connsiteY12" fmla="*/ 118976 h 237952"/>
                  <a:gd name="connsiteX13" fmla="*/ 27012 w 237952"/>
                  <a:gd name="connsiteY13" fmla="*/ 91964 h 237952"/>
                  <a:gd name="connsiteX14" fmla="*/ 91964 w 237952"/>
                  <a:gd name="connsiteY14" fmla="*/ 91964 h 237952"/>
                  <a:gd name="connsiteX15" fmla="*/ 91964 w 237952"/>
                  <a:gd name="connsiteY15" fmla="*/ 27012 h 237952"/>
                  <a:gd name="connsiteX16" fmla="*/ 118976 w 237952"/>
                  <a:gd name="connsiteY16" fmla="*/ 0 h 23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52" h="237952">
                    <a:moveTo>
                      <a:pt x="118976" y="0"/>
                    </a:moveTo>
                    <a:cubicBezTo>
                      <a:pt x="133894" y="0"/>
                      <a:pt x="145988" y="12094"/>
                      <a:pt x="145988" y="27012"/>
                    </a:cubicBezTo>
                    <a:lnTo>
                      <a:pt x="145988" y="91964"/>
                    </a:lnTo>
                    <a:lnTo>
                      <a:pt x="210940" y="91964"/>
                    </a:lnTo>
                    <a:cubicBezTo>
                      <a:pt x="225858" y="91964"/>
                      <a:pt x="237952" y="104058"/>
                      <a:pt x="237952" y="118976"/>
                    </a:cubicBezTo>
                    <a:cubicBezTo>
                      <a:pt x="237952" y="133894"/>
                      <a:pt x="225858" y="145988"/>
                      <a:pt x="210940" y="145988"/>
                    </a:cubicBezTo>
                    <a:lnTo>
                      <a:pt x="145988" y="145988"/>
                    </a:lnTo>
                    <a:lnTo>
                      <a:pt x="145988" y="210940"/>
                    </a:lnTo>
                    <a:cubicBezTo>
                      <a:pt x="145988" y="225858"/>
                      <a:pt x="133894" y="237952"/>
                      <a:pt x="118976" y="237952"/>
                    </a:cubicBezTo>
                    <a:cubicBezTo>
                      <a:pt x="104058" y="237952"/>
                      <a:pt x="91964" y="225858"/>
                      <a:pt x="91964" y="210940"/>
                    </a:cubicBezTo>
                    <a:lnTo>
                      <a:pt x="91964" y="145988"/>
                    </a:lnTo>
                    <a:lnTo>
                      <a:pt x="27012" y="145988"/>
                    </a:lnTo>
                    <a:cubicBezTo>
                      <a:pt x="12094" y="145988"/>
                      <a:pt x="0" y="133894"/>
                      <a:pt x="0" y="118976"/>
                    </a:cubicBezTo>
                    <a:cubicBezTo>
                      <a:pt x="0" y="104058"/>
                      <a:pt x="12094" y="91964"/>
                      <a:pt x="27012" y="91964"/>
                    </a:cubicBezTo>
                    <a:lnTo>
                      <a:pt x="91964" y="91964"/>
                    </a:lnTo>
                    <a:lnTo>
                      <a:pt x="91964" y="27012"/>
                    </a:lnTo>
                    <a:cubicBezTo>
                      <a:pt x="91964" y="12094"/>
                      <a:pt x="104058" y="0"/>
                      <a:pt x="118976" y="0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marL="275160" marR="0" lvl="0" indent="-27516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90" name="Picture 89" descr="Microsoft Dev Box logo">
            <a:extLst>
              <a:ext uri="{FF2B5EF4-FFF2-40B4-BE49-F238E27FC236}">
                <a16:creationId xmlns:a16="http://schemas.microsoft.com/office/drawing/2014/main" id="{F7C20130-BC61-492C-A6BB-33EA18CC0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068593" y="1595439"/>
            <a:ext cx="428140" cy="42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GitHub Codespaces logo">
            <a:extLst>
              <a:ext uri="{FF2B5EF4-FFF2-40B4-BE49-F238E27FC236}">
                <a16:creationId xmlns:a16="http://schemas.microsoft.com/office/drawing/2014/main" id="{A0106D3E-D266-711A-E4A5-7BFED945C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0098342" y="1595439"/>
            <a:ext cx="420634" cy="42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161;p20">
            <a:extLst>
              <a:ext uri="{FF2B5EF4-FFF2-40B4-BE49-F238E27FC236}">
                <a16:creationId xmlns:a16="http://schemas.microsoft.com/office/drawing/2014/main" id="{1A67AE0F-CE68-9238-A2E5-290B3CFB1E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 flipH="1">
            <a:off x="8418290" y="2599908"/>
            <a:ext cx="275474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GitHub </a:t>
            </a:r>
            <a:r>
              <a:rPr kumimoji="0" lang="en-US" sz="2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Codespaces</a:t>
            </a: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Microsoft Dev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ECBA9C-60B7-0997-A420-C06E2DF712FA}"/>
              </a:ext>
            </a:extLst>
          </p:cNvPr>
          <p:cNvSpPr txBox="1">
            <a:spLocks/>
          </p:cNvSpPr>
          <p:nvPr/>
        </p:nvSpPr>
        <p:spPr>
          <a:xfrm flipH="1">
            <a:off x="8418290" y="4434936"/>
            <a:ext cx="2754742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Boost development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with secure cloud workstations built for developer productivity </a:t>
            </a:r>
          </a:p>
        </p:txBody>
      </p:sp>
    </p:spTree>
    <p:extLst>
      <p:ext uri="{BB962C8B-B14F-4D97-AF65-F5344CB8AC3E}">
        <p14:creationId xmlns:p14="http://schemas.microsoft.com/office/powerpoint/2010/main" val="183786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9" grpId="0" animBg="1"/>
      <p:bldP spid="107" grpId="0" animBg="1"/>
      <p:bldP spid="108" grpId="0" animBg="1"/>
      <p:bldP spid="94" grpId="0" animBg="1"/>
      <p:bldP spid="95" grpId="0" animBg="1"/>
      <p:bldP spid="70" grpId="0" animBg="1"/>
      <p:bldP spid="71" grpId="0" animBg="1"/>
      <p:bldP spid="126" grpId="0" animBg="1"/>
      <p:bldP spid="127" grpId="0" animBg="1"/>
      <p:bldP spid="73" grpId="0" animBg="1"/>
      <p:bldP spid="74" grpId="0" animBg="1"/>
      <p:bldP spid="82" grpId="0"/>
      <p:bldP spid="66" grpId="0"/>
      <p:bldP spid="80" grpId="0"/>
      <p:bldP spid="64" grpId="0"/>
      <p:bldP spid="8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88D330D-7EC3-F2C4-703F-E0712C7A7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0" y="0"/>
            <a:ext cx="7666066" cy="6847394"/>
          </a:xfrm>
          <a:custGeom>
            <a:avLst/>
            <a:gdLst>
              <a:gd name="connsiteX0" fmla="*/ 0 w 12284703"/>
              <a:gd name="connsiteY0" fmla="*/ 0 h 10972798"/>
              <a:gd name="connsiteX1" fmla="*/ 11386938 w 12284703"/>
              <a:gd name="connsiteY1" fmla="*/ 0 h 10972798"/>
              <a:gd name="connsiteX2" fmla="*/ 11433256 w 12284703"/>
              <a:gd name="connsiteY2" fmla="*/ 90435 h 10972798"/>
              <a:gd name="connsiteX3" fmla="*/ 12284703 w 12284703"/>
              <a:gd name="connsiteY3" fmla="*/ 3833809 h 10972798"/>
              <a:gd name="connsiteX4" fmla="*/ 8816398 w 12284703"/>
              <a:gd name="connsiteY4" fmla="*/ 10752868 h 10972798"/>
              <a:gd name="connsiteX5" fmla="*/ 8507122 w 12284703"/>
              <a:gd name="connsiteY5" fmla="*/ 10972798 h 10972798"/>
              <a:gd name="connsiteX6" fmla="*/ 0 w 12284703"/>
              <a:gd name="connsiteY6" fmla="*/ 10972798 h 10972798"/>
              <a:gd name="connsiteX7" fmla="*/ 0 w 12284703"/>
              <a:gd name="connsiteY7" fmla="*/ 0 h 1097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84703" h="10972798">
                <a:moveTo>
                  <a:pt x="0" y="0"/>
                </a:moveTo>
                <a:lnTo>
                  <a:pt x="11386938" y="0"/>
                </a:lnTo>
                <a:lnTo>
                  <a:pt x="11433256" y="90435"/>
                </a:lnTo>
                <a:cubicBezTo>
                  <a:pt x="11978916" y="1222862"/>
                  <a:pt x="12284703" y="2492625"/>
                  <a:pt x="12284703" y="3833809"/>
                </a:cubicBezTo>
                <a:cubicBezTo>
                  <a:pt x="12284703" y="6665197"/>
                  <a:pt x="10921873" y="9178278"/>
                  <a:pt x="8816398" y="10752868"/>
                </a:cubicBezTo>
                <a:lnTo>
                  <a:pt x="8507122" y="10972798"/>
                </a:lnTo>
                <a:lnTo>
                  <a:pt x="0" y="1097279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8000">
                <a:srgbClr val="D59DFF">
                  <a:alpha val="0"/>
                </a:srgbClr>
              </a:gs>
              <a:gs pos="0">
                <a:schemeClr val="accent3">
                  <a:alpha val="5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7262893-C00A-3AD9-04C8-C053DACB2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802" y="652494"/>
            <a:ext cx="4235361" cy="5553013"/>
          </a:xfrm>
          <a:prstGeom prst="rect">
            <a:avLst/>
          </a:prstGeom>
        </p:spPr>
      </p:pic>
      <p:pic>
        <p:nvPicPr>
          <p:cNvPr id="32" name="Google Shape;91;p17">
            <a:extLst>
              <a:ext uri="{FF2B5EF4-FFF2-40B4-BE49-F238E27FC236}">
                <a16:creationId xmlns:a16="http://schemas.microsoft.com/office/drawing/2014/main" id="{E1BDB39E-D915-381E-8016-A61FF1A9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7"/>
          <a:stretch/>
        </p:blipFill>
        <p:spPr>
          <a:xfrm>
            <a:off x="5528733" y="1722111"/>
            <a:ext cx="6663267" cy="454509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D41123A-035E-91FA-FD3F-D783F8DD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800" y="1791851"/>
            <a:ext cx="677447" cy="677108"/>
          </a:xfrm>
          <a:prstGeom prst="ellipse">
            <a:avLst/>
          </a:prstGeom>
          <a:solidFill>
            <a:srgbClr val="1F9CF0">
              <a:alpha val="57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35BC89-1037-3EC3-8C69-F3D6C2D02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83093" y="1864027"/>
            <a:ext cx="533023" cy="532757"/>
          </a:xfrm>
          <a:prstGeom prst="ellipse">
            <a:avLst/>
          </a:prstGeom>
          <a:solidFill>
            <a:srgbClr val="1F9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48C2B89-BB5B-BCA0-154E-AF1CE566B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800" y="3334526"/>
            <a:ext cx="677447" cy="677108"/>
          </a:xfrm>
          <a:prstGeom prst="ellipse">
            <a:avLst/>
          </a:prstGeom>
          <a:solidFill>
            <a:srgbClr val="1F9CF0">
              <a:alpha val="57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6C00B0-403D-EBA1-385E-A6A1B26FB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83093" y="3406702"/>
            <a:ext cx="533023" cy="532757"/>
          </a:xfrm>
          <a:prstGeom prst="ellipse">
            <a:avLst/>
          </a:prstGeom>
          <a:solidFill>
            <a:srgbClr val="1F9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47824A1-FDC4-5BB7-F1CE-4CE1D2EAA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800" y="4877200"/>
            <a:ext cx="677447" cy="677108"/>
          </a:xfrm>
          <a:prstGeom prst="ellipse">
            <a:avLst/>
          </a:prstGeom>
          <a:solidFill>
            <a:srgbClr val="1F9CF0">
              <a:alpha val="57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C024C68-6BE4-F6F8-0EB4-0B2C21BCB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83093" y="4949376"/>
            <a:ext cx="533023" cy="532757"/>
          </a:xfrm>
          <a:prstGeom prst="ellipse">
            <a:avLst/>
          </a:prstGeom>
          <a:solidFill>
            <a:srgbClr val="1F9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2C3806-6EFB-BDCD-3D4B-8E809B828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32417" y="3250556"/>
            <a:ext cx="4361996" cy="0"/>
          </a:xfrm>
          <a:prstGeom prst="line">
            <a:avLst/>
          </a:prstGeom>
          <a:ln w="12700">
            <a:solidFill>
              <a:srgbClr val="62759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482689-CC65-8E62-FF4E-2F1035234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32417" y="4793231"/>
            <a:ext cx="4361996" cy="0"/>
          </a:xfrm>
          <a:prstGeom prst="line">
            <a:avLst/>
          </a:prstGeom>
          <a:ln w="12700">
            <a:solidFill>
              <a:srgbClr val="62759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62080760-3AF7-ED55-5A16-CD84B9C8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29" y="237193"/>
            <a:ext cx="5976372" cy="553998"/>
          </a:xfrm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Visual Studio + GitHub</a:t>
            </a:r>
          </a:p>
        </p:txBody>
      </p:sp>
      <p:pic>
        <p:nvPicPr>
          <p:cNvPr id="16" name="Picture 15" descr="Visual Studio logo">
            <a:extLst>
              <a:ext uri="{FF2B5EF4-FFF2-40B4-BE49-F238E27FC236}">
                <a16:creationId xmlns:a16="http://schemas.microsoft.com/office/drawing/2014/main" id="{B6598E23-BEFF-2011-1B47-408FA5200B2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839265" y="914949"/>
            <a:ext cx="407205" cy="393192"/>
          </a:xfrm>
          <a:prstGeom prst="rect">
            <a:avLst/>
          </a:prstGeom>
        </p:spPr>
      </p:pic>
      <p:pic>
        <p:nvPicPr>
          <p:cNvPr id="17" name="Picture 16" descr="Visual Studio Code logo">
            <a:extLst>
              <a:ext uri="{FF2B5EF4-FFF2-40B4-BE49-F238E27FC236}">
                <a16:creationId xmlns:a16="http://schemas.microsoft.com/office/drawing/2014/main" id="{AA045209-1117-9F75-D97C-C9EA559C4E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714" y="914949"/>
            <a:ext cx="393192" cy="393192"/>
          </a:xfrm>
          <a:prstGeom prst="rect">
            <a:avLst/>
          </a:prstGeom>
        </p:spPr>
      </p:pic>
      <p:pic>
        <p:nvPicPr>
          <p:cNvPr id="19" name="Graphic 18" descr="Github logo">
            <a:extLst>
              <a:ext uri="{FF2B5EF4-FFF2-40B4-BE49-F238E27FC236}">
                <a16:creationId xmlns:a16="http://schemas.microsoft.com/office/drawing/2014/main" id="{597B6ADD-4D71-49B5-8C7B-71E254BB5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49739" y="890878"/>
            <a:ext cx="429112" cy="423154"/>
          </a:xfrm>
          <a:prstGeom prst="rect">
            <a:avLst/>
          </a:prstGeom>
        </p:spPr>
      </p:pic>
      <p:pic>
        <p:nvPicPr>
          <p:cNvPr id="18" name="Google Shape;5949;p288" descr="GitHub Copilot logo">
            <a:extLst>
              <a:ext uri="{FF2B5EF4-FFF2-40B4-BE49-F238E27FC236}">
                <a16:creationId xmlns:a16="http://schemas.microsoft.com/office/drawing/2014/main" id="{352D3C97-6AD3-A6EE-E370-DF8DACFC3F27}"/>
              </a:ext>
            </a:extLst>
          </p:cNvPr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1683" y="906925"/>
            <a:ext cx="510331" cy="4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raphic 7163" descr="Icon of a check mark">
            <a:extLst>
              <a:ext uri="{FF2B5EF4-FFF2-40B4-BE49-F238E27FC236}">
                <a16:creationId xmlns:a16="http://schemas.microsoft.com/office/drawing/2014/main" id="{193C34AC-6764-53AE-C01D-ED5C1886D7E0}"/>
              </a:ext>
            </a:extLst>
          </p:cNvPr>
          <p:cNvSpPr>
            <a:spLocks/>
          </p:cNvSpPr>
          <p:nvPr/>
        </p:nvSpPr>
        <p:spPr>
          <a:xfrm>
            <a:off x="976677" y="1957478"/>
            <a:ext cx="345854" cy="345854"/>
          </a:xfrm>
          <a:custGeom>
            <a:avLst/>
            <a:gdLst>
              <a:gd name="connsiteX0" fmla="*/ 4690672 w 6505575"/>
              <a:gd name="connsiteY0" fmla="*/ 2220663 h 6505575"/>
              <a:gd name="connsiteX1" fmla="*/ 4690672 w 6505575"/>
              <a:gd name="connsiteY1" fmla="*/ 2580058 h 6505575"/>
              <a:gd name="connsiteX2" fmla="*/ 2985856 w 6505575"/>
              <a:gd name="connsiteY2" fmla="*/ 4284913 h 6505575"/>
              <a:gd name="connsiteX3" fmla="*/ 2626461 w 6505575"/>
              <a:gd name="connsiteY3" fmla="*/ 4284913 h 6505575"/>
              <a:gd name="connsiteX4" fmla="*/ 1814903 w 6505575"/>
              <a:gd name="connsiteY4" fmla="*/ 3473304 h 6505575"/>
              <a:gd name="connsiteX5" fmla="*/ 1814903 w 6505575"/>
              <a:gd name="connsiteY5" fmla="*/ 3113960 h 6505575"/>
              <a:gd name="connsiteX6" fmla="*/ 2174247 w 6505575"/>
              <a:gd name="connsiteY6" fmla="*/ 3113960 h 6505575"/>
              <a:gd name="connsiteX7" fmla="*/ 2806139 w 6505575"/>
              <a:gd name="connsiteY7" fmla="*/ 3745852 h 6505575"/>
              <a:gd name="connsiteX8" fmla="*/ 4331277 w 6505575"/>
              <a:gd name="connsiteY8" fmla="*/ 2220663 h 6505575"/>
              <a:gd name="connsiteX9" fmla="*/ 4690672 w 6505575"/>
              <a:gd name="connsiteY9" fmla="*/ 2220663 h 6505575"/>
              <a:gd name="connsiteX10" fmla="*/ 6505575 w 6505575"/>
              <a:gd name="connsiteY10" fmla="*/ 3252788 h 6505575"/>
              <a:gd name="connsiteX11" fmla="*/ 3252788 w 6505575"/>
              <a:gd name="connsiteY11" fmla="*/ 6505575 h 6505575"/>
              <a:gd name="connsiteX12" fmla="*/ 0 w 6505575"/>
              <a:gd name="connsiteY12" fmla="*/ 3252788 h 6505575"/>
              <a:gd name="connsiteX13" fmla="*/ 3252788 w 6505575"/>
              <a:gd name="connsiteY13" fmla="*/ 0 h 6505575"/>
              <a:gd name="connsiteX14" fmla="*/ 6505575 w 6505575"/>
              <a:gd name="connsiteY14" fmla="*/ 3252788 h 6505575"/>
              <a:gd name="connsiteX15" fmla="*/ 5997327 w 6505575"/>
              <a:gd name="connsiteY15" fmla="*/ 3252788 h 6505575"/>
              <a:gd name="connsiteX16" fmla="*/ 3252788 w 6505575"/>
              <a:gd name="connsiteY16" fmla="*/ 508248 h 6505575"/>
              <a:gd name="connsiteX17" fmla="*/ 508248 w 6505575"/>
              <a:gd name="connsiteY17" fmla="*/ 3252788 h 6505575"/>
              <a:gd name="connsiteX18" fmla="*/ 3252788 w 6505575"/>
              <a:gd name="connsiteY18" fmla="*/ 5997327 h 6505575"/>
              <a:gd name="connsiteX19" fmla="*/ 5997327 w 6505575"/>
              <a:gd name="connsiteY19" fmla="*/ 3252788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05575" h="6505575">
                <a:moveTo>
                  <a:pt x="4690672" y="2220663"/>
                </a:moveTo>
                <a:cubicBezTo>
                  <a:pt x="4789946" y="2319924"/>
                  <a:pt x="4789946" y="2480835"/>
                  <a:pt x="4690672" y="2580058"/>
                </a:cubicBezTo>
                <a:lnTo>
                  <a:pt x="2985856" y="4284913"/>
                </a:lnTo>
                <a:cubicBezTo>
                  <a:pt x="2886595" y="4384135"/>
                  <a:pt x="2725734" y="4384135"/>
                  <a:pt x="2626461" y="4284913"/>
                </a:cubicBezTo>
                <a:lnTo>
                  <a:pt x="1814903" y="3473304"/>
                </a:lnTo>
                <a:cubicBezTo>
                  <a:pt x="1715629" y="3374094"/>
                  <a:pt x="1715629" y="3213182"/>
                  <a:pt x="1814903" y="3113960"/>
                </a:cubicBezTo>
                <a:cubicBezTo>
                  <a:pt x="1914126" y="3014699"/>
                  <a:pt x="2075037" y="3014699"/>
                  <a:pt x="2174247" y="3113960"/>
                </a:cubicBezTo>
                <a:lnTo>
                  <a:pt x="2806139" y="3745852"/>
                </a:lnTo>
                <a:lnTo>
                  <a:pt x="4331277" y="2220663"/>
                </a:lnTo>
                <a:cubicBezTo>
                  <a:pt x="4430538" y="2121440"/>
                  <a:pt x="4591450" y="2121440"/>
                  <a:pt x="4690672" y="2220663"/>
                </a:cubicBezTo>
                <a:close/>
                <a:moveTo>
                  <a:pt x="6505575" y="3252788"/>
                </a:moveTo>
                <a:cubicBezTo>
                  <a:pt x="6505575" y="5050766"/>
                  <a:pt x="5050512" y="6505575"/>
                  <a:pt x="3252788" y="6505575"/>
                </a:cubicBezTo>
                <a:cubicBezTo>
                  <a:pt x="1454809" y="6505575"/>
                  <a:pt x="0" y="5050512"/>
                  <a:pt x="0" y="3252788"/>
                </a:cubicBezTo>
                <a:cubicBezTo>
                  <a:pt x="0" y="1454809"/>
                  <a:pt x="1455063" y="0"/>
                  <a:pt x="3252788" y="0"/>
                </a:cubicBezTo>
                <a:cubicBezTo>
                  <a:pt x="5050766" y="0"/>
                  <a:pt x="6505575" y="1455063"/>
                  <a:pt x="6505575" y="3252788"/>
                </a:cubicBezTo>
                <a:close/>
                <a:moveTo>
                  <a:pt x="5997327" y="3252788"/>
                </a:moveTo>
                <a:cubicBezTo>
                  <a:pt x="5997327" y="1735731"/>
                  <a:pt x="4769641" y="508248"/>
                  <a:pt x="3252788" y="508248"/>
                </a:cubicBezTo>
                <a:cubicBezTo>
                  <a:pt x="1735731" y="508248"/>
                  <a:pt x="508248" y="1735934"/>
                  <a:pt x="508248" y="3252788"/>
                </a:cubicBezTo>
                <a:cubicBezTo>
                  <a:pt x="508248" y="4769844"/>
                  <a:pt x="1735934" y="5997327"/>
                  <a:pt x="3252788" y="5997327"/>
                </a:cubicBezTo>
                <a:cubicBezTo>
                  <a:pt x="4769844" y="5997327"/>
                  <a:pt x="5997327" y="4769641"/>
                  <a:pt x="5997327" y="3252788"/>
                </a:cubicBezTo>
                <a:close/>
              </a:path>
            </a:pathLst>
          </a:custGeom>
          <a:solidFill>
            <a:schemeClr val="bg1"/>
          </a:solidFill>
          <a:ln w="1270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BD95D6A4-2E48-D939-1CCE-C12E186364F7}"/>
              </a:ext>
            </a:extLst>
          </p:cNvPr>
          <p:cNvSpPr txBox="1">
            <a:spLocks/>
          </p:cNvSpPr>
          <p:nvPr/>
        </p:nvSpPr>
        <p:spPr>
          <a:xfrm>
            <a:off x="1632417" y="1976517"/>
            <a:ext cx="4710326" cy="10977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 w="3175">
                  <a:noFill/>
                </a:ln>
                <a:solidFill>
                  <a:srgbClr val="D59D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Seamless integration</a:t>
            </a:r>
          </a:p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Authenticate your GitHub.com or GitHub enterprise account to manage your repository directly from Visual Studio</a:t>
            </a:r>
          </a:p>
        </p:txBody>
      </p:sp>
      <p:sp>
        <p:nvSpPr>
          <p:cNvPr id="69" name="Graphic 7163" descr="Icon of a check mark">
            <a:extLst>
              <a:ext uri="{FF2B5EF4-FFF2-40B4-BE49-F238E27FC236}">
                <a16:creationId xmlns:a16="http://schemas.microsoft.com/office/drawing/2014/main" id="{363D3904-95A3-2043-02BB-93106F3E1200}"/>
              </a:ext>
            </a:extLst>
          </p:cNvPr>
          <p:cNvSpPr>
            <a:spLocks/>
          </p:cNvSpPr>
          <p:nvPr/>
        </p:nvSpPr>
        <p:spPr>
          <a:xfrm>
            <a:off x="976677" y="3500153"/>
            <a:ext cx="345854" cy="345854"/>
          </a:xfrm>
          <a:custGeom>
            <a:avLst/>
            <a:gdLst>
              <a:gd name="connsiteX0" fmla="*/ 4690672 w 6505575"/>
              <a:gd name="connsiteY0" fmla="*/ 2220663 h 6505575"/>
              <a:gd name="connsiteX1" fmla="*/ 4690672 w 6505575"/>
              <a:gd name="connsiteY1" fmla="*/ 2580058 h 6505575"/>
              <a:gd name="connsiteX2" fmla="*/ 2985856 w 6505575"/>
              <a:gd name="connsiteY2" fmla="*/ 4284913 h 6505575"/>
              <a:gd name="connsiteX3" fmla="*/ 2626461 w 6505575"/>
              <a:gd name="connsiteY3" fmla="*/ 4284913 h 6505575"/>
              <a:gd name="connsiteX4" fmla="*/ 1814903 w 6505575"/>
              <a:gd name="connsiteY4" fmla="*/ 3473304 h 6505575"/>
              <a:gd name="connsiteX5" fmla="*/ 1814903 w 6505575"/>
              <a:gd name="connsiteY5" fmla="*/ 3113960 h 6505575"/>
              <a:gd name="connsiteX6" fmla="*/ 2174247 w 6505575"/>
              <a:gd name="connsiteY6" fmla="*/ 3113960 h 6505575"/>
              <a:gd name="connsiteX7" fmla="*/ 2806139 w 6505575"/>
              <a:gd name="connsiteY7" fmla="*/ 3745852 h 6505575"/>
              <a:gd name="connsiteX8" fmla="*/ 4331277 w 6505575"/>
              <a:gd name="connsiteY8" fmla="*/ 2220663 h 6505575"/>
              <a:gd name="connsiteX9" fmla="*/ 4690672 w 6505575"/>
              <a:gd name="connsiteY9" fmla="*/ 2220663 h 6505575"/>
              <a:gd name="connsiteX10" fmla="*/ 6505575 w 6505575"/>
              <a:gd name="connsiteY10" fmla="*/ 3252788 h 6505575"/>
              <a:gd name="connsiteX11" fmla="*/ 3252788 w 6505575"/>
              <a:gd name="connsiteY11" fmla="*/ 6505575 h 6505575"/>
              <a:gd name="connsiteX12" fmla="*/ 0 w 6505575"/>
              <a:gd name="connsiteY12" fmla="*/ 3252788 h 6505575"/>
              <a:gd name="connsiteX13" fmla="*/ 3252788 w 6505575"/>
              <a:gd name="connsiteY13" fmla="*/ 0 h 6505575"/>
              <a:gd name="connsiteX14" fmla="*/ 6505575 w 6505575"/>
              <a:gd name="connsiteY14" fmla="*/ 3252788 h 6505575"/>
              <a:gd name="connsiteX15" fmla="*/ 5997327 w 6505575"/>
              <a:gd name="connsiteY15" fmla="*/ 3252788 h 6505575"/>
              <a:gd name="connsiteX16" fmla="*/ 3252788 w 6505575"/>
              <a:gd name="connsiteY16" fmla="*/ 508248 h 6505575"/>
              <a:gd name="connsiteX17" fmla="*/ 508248 w 6505575"/>
              <a:gd name="connsiteY17" fmla="*/ 3252788 h 6505575"/>
              <a:gd name="connsiteX18" fmla="*/ 3252788 w 6505575"/>
              <a:gd name="connsiteY18" fmla="*/ 5997327 h 6505575"/>
              <a:gd name="connsiteX19" fmla="*/ 5997327 w 6505575"/>
              <a:gd name="connsiteY19" fmla="*/ 3252788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05575" h="6505575">
                <a:moveTo>
                  <a:pt x="4690672" y="2220663"/>
                </a:moveTo>
                <a:cubicBezTo>
                  <a:pt x="4789946" y="2319924"/>
                  <a:pt x="4789946" y="2480835"/>
                  <a:pt x="4690672" y="2580058"/>
                </a:cubicBezTo>
                <a:lnTo>
                  <a:pt x="2985856" y="4284913"/>
                </a:lnTo>
                <a:cubicBezTo>
                  <a:pt x="2886595" y="4384135"/>
                  <a:pt x="2725734" y="4384135"/>
                  <a:pt x="2626461" y="4284913"/>
                </a:cubicBezTo>
                <a:lnTo>
                  <a:pt x="1814903" y="3473304"/>
                </a:lnTo>
                <a:cubicBezTo>
                  <a:pt x="1715629" y="3374094"/>
                  <a:pt x="1715629" y="3213182"/>
                  <a:pt x="1814903" y="3113960"/>
                </a:cubicBezTo>
                <a:cubicBezTo>
                  <a:pt x="1914126" y="3014699"/>
                  <a:pt x="2075037" y="3014699"/>
                  <a:pt x="2174247" y="3113960"/>
                </a:cubicBezTo>
                <a:lnTo>
                  <a:pt x="2806139" y="3745852"/>
                </a:lnTo>
                <a:lnTo>
                  <a:pt x="4331277" y="2220663"/>
                </a:lnTo>
                <a:cubicBezTo>
                  <a:pt x="4430538" y="2121440"/>
                  <a:pt x="4591450" y="2121440"/>
                  <a:pt x="4690672" y="2220663"/>
                </a:cubicBezTo>
                <a:close/>
                <a:moveTo>
                  <a:pt x="6505575" y="3252788"/>
                </a:moveTo>
                <a:cubicBezTo>
                  <a:pt x="6505575" y="5050766"/>
                  <a:pt x="5050512" y="6505575"/>
                  <a:pt x="3252788" y="6505575"/>
                </a:cubicBezTo>
                <a:cubicBezTo>
                  <a:pt x="1454809" y="6505575"/>
                  <a:pt x="0" y="5050512"/>
                  <a:pt x="0" y="3252788"/>
                </a:cubicBezTo>
                <a:cubicBezTo>
                  <a:pt x="0" y="1454809"/>
                  <a:pt x="1455063" y="0"/>
                  <a:pt x="3252788" y="0"/>
                </a:cubicBezTo>
                <a:cubicBezTo>
                  <a:pt x="5050766" y="0"/>
                  <a:pt x="6505575" y="1455063"/>
                  <a:pt x="6505575" y="3252788"/>
                </a:cubicBezTo>
                <a:close/>
                <a:moveTo>
                  <a:pt x="5997327" y="3252788"/>
                </a:moveTo>
                <a:cubicBezTo>
                  <a:pt x="5997327" y="1735731"/>
                  <a:pt x="4769641" y="508248"/>
                  <a:pt x="3252788" y="508248"/>
                </a:cubicBezTo>
                <a:cubicBezTo>
                  <a:pt x="1735731" y="508248"/>
                  <a:pt x="508248" y="1735934"/>
                  <a:pt x="508248" y="3252788"/>
                </a:cubicBezTo>
                <a:cubicBezTo>
                  <a:pt x="508248" y="4769844"/>
                  <a:pt x="1735934" y="5997327"/>
                  <a:pt x="3252788" y="5997327"/>
                </a:cubicBezTo>
                <a:cubicBezTo>
                  <a:pt x="4769844" y="5997327"/>
                  <a:pt x="5997327" y="4769641"/>
                  <a:pt x="5997327" y="3252788"/>
                </a:cubicBezTo>
                <a:close/>
              </a:path>
            </a:pathLst>
          </a:custGeom>
          <a:solidFill>
            <a:schemeClr val="bg1"/>
          </a:solidFill>
          <a:ln w="1270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DC37FE20-B44B-8133-BC5C-2C69F0AB0247}"/>
              </a:ext>
            </a:extLst>
          </p:cNvPr>
          <p:cNvSpPr txBox="1">
            <a:spLocks/>
          </p:cNvSpPr>
          <p:nvPr/>
        </p:nvSpPr>
        <p:spPr>
          <a:xfrm>
            <a:off x="1632417" y="3519192"/>
            <a:ext cx="4710326" cy="10977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 w="3175">
                  <a:noFill/>
                </a:ln>
                <a:solidFill>
                  <a:srgbClr val="D59D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Built-in intelligence</a:t>
            </a:r>
          </a:p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Supercharge your productivity in Visual Studio and Visual Studio Code with GitHub Copilot and Copilot chat</a:t>
            </a:r>
          </a:p>
        </p:txBody>
      </p:sp>
      <p:sp>
        <p:nvSpPr>
          <p:cNvPr id="74" name="Graphic 7163" descr="Icon of a check mark">
            <a:extLst>
              <a:ext uri="{FF2B5EF4-FFF2-40B4-BE49-F238E27FC236}">
                <a16:creationId xmlns:a16="http://schemas.microsoft.com/office/drawing/2014/main" id="{55D67C46-6AB1-F02E-69A4-CFB310CC5C5B}"/>
              </a:ext>
            </a:extLst>
          </p:cNvPr>
          <p:cNvSpPr>
            <a:spLocks/>
          </p:cNvSpPr>
          <p:nvPr/>
        </p:nvSpPr>
        <p:spPr>
          <a:xfrm>
            <a:off x="976677" y="5042827"/>
            <a:ext cx="345854" cy="345854"/>
          </a:xfrm>
          <a:custGeom>
            <a:avLst/>
            <a:gdLst>
              <a:gd name="connsiteX0" fmla="*/ 4690672 w 6505575"/>
              <a:gd name="connsiteY0" fmla="*/ 2220663 h 6505575"/>
              <a:gd name="connsiteX1" fmla="*/ 4690672 w 6505575"/>
              <a:gd name="connsiteY1" fmla="*/ 2580058 h 6505575"/>
              <a:gd name="connsiteX2" fmla="*/ 2985856 w 6505575"/>
              <a:gd name="connsiteY2" fmla="*/ 4284913 h 6505575"/>
              <a:gd name="connsiteX3" fmla="*/ 2626461 w 6505575"/>
              <a:gd name="connsiteY3" fmla="*/ 4284913 h 6505575"/>
              <a:gd name="connsiteX4" fmla="*/ 1814903 w 6505575"/>
              <a:gd name="connsiteY4" fmla="*/ 3473304 h 6505575"/>
              <a:gd name="connsiteX5" fmla="*/ 1814903 w 6505575"/>
              <a:gd name="connsiteY5" fmla="*/ 3113960 h 6505575"/>
              <a:gd name="connsiteX6" fmla="*/ 2174247 w 6505575"/>
              <a:gd name="connsiteY6" fmla="*/ 3113960 h 6505575"/>
              <a:gd name="connsiteX7" fmla="*/ 2806139 w 6505575"/>
              <a:gd name="connsiteY7" fmla="*/ 3745852 h 6505575"/>
              <a:gd name="connsiteX8" fmla="*/ 4331277 w 6505575"/>
              <a:gd name="connsiteY8" fmla="*/ 2220663 h 6505575"/>
              <a:gd name="connsiteX9" fmla="*/ 4690672 w 6505575"/>
              <a:gd name="connsiteY9" fmla="*/ 2220663 h 6505575"/>
              <a:gd name="connsiteX10" fmla="*/ 6505575 w 6505575"/>
              <a:gd name="connsiteY10" fmla="*/ 3252788 h 6505575"/>
              <a:gd name="connsiteX11" fmla="*/ 3252788 w 6505575"/>
              <a:gd name="connsiteY11" fmla="*/ 6505575 h 6505575"/>
              <a:gd name="connsiteX12" fmla="*/ 0 w 6505575"/>
              <a:gd name="connsiteY12" fmla="*/ 3252788 h 6505575"/>
              <a:gd name="connsiteX13" fmla="*/ 3252788 w 6505575"/>
              <a:gd name="connsiteY13" fmla="*/ 0 h 6505575"/>
              <a:gd name="connsiteX14" fmla="*/ 6505575 w 6505575"/>
              <a:gd name="connsiteY14" fmla="*/ 3252788 h 6505575"/>
              <a:gd name="connsiteX15" fmla="*/ 5997327 w 6505575"/>
              <a:gd name="connsiteY15" fmla="*/ 3252788 h 6505575"/>
              <a:gd name="connsiteX16" fmla="*/ 3252788 w 6505575"/>
              <a:gd name="connsiteY16" fmla="*/ 508248 h 6505575"/>
              <a:gd name="connsiteX17" fmla="*/ 508248 w 6505575"/>
              <a:gd name="connsiteY17" fmla="*/ 3252788 h 6505575"/>
              <a:gd name="connsiteX18" fmla="*/ 3252788 w 6505575"/>
              <a:gd name="connsiteY18" fmla="*/ 5997327 h 6505575"/>
              <a:gd name="connsiteX19" fmla="*/ 5997327 w 6505575"/>
              <a:gd name="connsiteY19" fmla="*/ 3252788 h 6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05575" h="6505575">
                <a:moveTo>
                  <a:pt x="4690672" y="2220663"/>
                </a:moveTo>
                <a:cubicBezTo>
                  <a:pt x="4789946" y="2319924"/>
                  <a:pt x="4789946" y="2480835"/>
                  <a:pt x="4690672" y="2580058"/>
                </a:cubicBezTo>
                <a:lnTo>
                  <a:pt x="2985856" y="4284913"/>
                </a:lnTo>
                <a:cubicBezTo>
                  <a:pt x="2886595" y="4384135"/>
                  <a:pt x="2725734" y="4384135"/>
                  <a:pt x="2626461" y="4284913"/>
                </a:cubicBezTo>
                <a:lnTo>
                  <a:pt x="1814903" y="3473304"/>
                </a:lnTo>
                <a:cubicBezTo>
                  <a:pt x="1715629" y="3374094"/>
                  <a:pt x="1715629" y="3213182"/>
                  <a:pt x="1814903" y="3113960"/>
                </a:cubicBezTo>
                <a:cubicBezTo>
                  <a:pt x="1914126" y="3014699"/>
                  <a:pt x="2075037" y="3014699"/>
                  <a:pt x="2174247" y="3113960"/>
                </a:cubicBezTo>
                <a:lnTo>
                  <a:pt x="2806139" y="3745852"/>
                </a:lnTo>
                <a:lnTo>
                  <a:pt x="4331277" y="2220663"/>
                </a:lnTo>
                <a:cubicBezTo>
                  <a:pt x="4430538" y="2121440"/>
                  <a:pt x="4591450" y="2121440"/>
                  <a:pt x="4690672" y="2220663"/>
                </a:cubicBezTo>
                <a:close/>
                <a:moveTo>
                  <a:pt x="6505575" y="3252788"/>
                </a:moveTo>
                <a:cubicBezTo>
                  <a:pt x="6505575" y="5050766"/>
                  <a:pt x="5050512" y="6505575"/>
                  <a:pt x="3252788" y="6505575"/>
                </a:cubicBezTo>
                <a:cubicBezTo>
                  <a:pt x="1454809" y="6505575"/>
                  <a:pt x="0" y="5050512"/>
                  <a:pt x="0" y="3252788"/>
                </a:cubicBezTo>
                <a:cubicBezTo>
                  <a:pt x="0" y="1454809"/>
                  <a:pt x="1455063" y="0"/>
                  <a:pt x="3252788" y="0"/>
                </a:cubicBezTo>
                <a:cubicBezTo>
                  <a:pt x="5050766" y="0"/>
                  <a:pt x="6505575" y="1455063"/>
                  <a:pt x="6505575" y="3252788"/>
                </a:cubicBezTo>
                <a:close/>
                <a:moveTo>
                  <a:pt x="5997327" y="3252788"/>
                </a:moveTo>
                <a:cubicBezTo>
                  <a:pt x="5997327" y="1735731"/>
                  <a:pt x="4769641" y="508248"/>
                  <a:pt x="3252788" y="508248"/>
                </a:cubicBezTo>
                <a:cubicBezTo>
                  <a:pt x="1735731" y="508248"/>
                  <a:pt x="508248" y="1735934"/>
                  <a:pt x="508248" y="3252788"/>
                </a:cubicBezTo>
                <a:cubicBezTo>
                  <a:pt x="508248" y="4769844"/>
                  <a:pt x="1735934" y="5997327"/>
                  <a:pt x="3252788" y="5997327"/>
                </a:cubicBezTo>
                <a:cubicBezTo>
                  <a:pt x="4769844" y="5997327"/>
                  <a:pt x="5997327" y="4769641"/>
                  <a:pt x="5997327" y="3252788"/>
                </a:cubicBezTo>
                <a:close/>
              </a:path>
            </a:pathLst>
          </a:custGeom>
          <a:solidFill>
            <a:schemeClr val="bg1"/>
          </a:solidFill>
          <a:ln w="1270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3" name="Title 6">
            <a:extLst>
              <a:ext uri="{FF2B5EF4-FFF2-40B4-BE49-F238E27FC236}">
                <a16:creationId xmlns:a16="http://schemas.microsoft.com/office/drawing/2014/main" id="{563F8BCA-915B-C5EE-73D1-26301EBE144D}"/>
              </a:ext>
            </a:extLst>
          </p:cNvPr>
          <p:cNvSpPr txBox="1">
            <a:spLocks/>
          </p:cNvSpPr>
          <p:nvPr/>
        </p:nvSpPr>
        <p:spPr>
          <a:xfrm>
            <a:off x="1632417" y="5061866"/>
            <a:ext cx="4572440" cy="10977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 w="3175">
                  <a:noFill/>
                </a:ln>
                <a:solidFill>
                  <a:srgbClr val="D59D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Streamlined workflows</a:t>
            </a:r>
          </a:p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Create, merge, and rebase branches directly </a:t>
            </a:r>
            <a:b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from Visual Studio, and automatically catch </a:t>
            </a:r>
            <a:b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merge conflicts when they occur</a:t>
            </a:r>
          </a:p>
        </p:txBody>
      </p:sp>
      <p:pic>
        <p:nvPicPr>
          <p:cNvPr id="20" name="Picture 19" descr="A Gif of a command prompt, displaying a user typing 'Public async Task' with ReturnsItemGivenValidId">
            <a:extLst>
              <a:ext uri="{FF2B5EF4-FFF2-40B4-BE49-F238E27FC236}">
                <a16:creationId xmlns:a16="http://schemas.microsoft.com/office/drawing/2014/main" id="{BA737B66-497F-9893-0FD1-C740FA96D7C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r="18133"/>
          <a:stretch/>
        </p:blipFill>
        <p:spPr>
          <a:xfrm>
            <a:off x="6788762" y="2012891"/>
            <a:ext cx="5403238" cy="37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7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5DDF477-B2F2-F293-7B3D-5BF609AC8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631704" y="-525874"/>
            <a:ext cx="8526097" cy="8526098"/>
          </a:xfrm>
          <a:prstGeom prst="ellipse">
            <a:avLst/>
          </a:prstGeom>
          <a:gradFill>
            <a:gsLst>
              <a:gs pos="72000">
                <a:srgbClr val="D59DFF">
                  <a:alpha val="0"/>
                </a:srgbClr>
              </a:gs>
              <a:gs pos="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8FB54-B11A-5152-6034-F28F89485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50894" y="777751"/>
            <a:ext cx="5008734" cy="5008735"/>
          </a:xfrm>
          <a:prstGeom prst="rect">
            <a:avLst/>
          </a:prstGeom>
        </p:spPr>
      </p:pic>
      <p:sp>
        <p:nvSpPr>
          <p:cNvPr id="5" name="Google Shape;261;p26" descr="Icon of a developer">
            <a:extLst>
              <a:ext uri="{FF2B5EF4-FFF2-40B4-BE49-F238E27FC236}">
                <a16:creationId xmlns:a16="http://schemas.microsoft.com/office/drawing/2014/main" id="{86CC6FC4-9D52-08D0-43A5-0D1EF526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0800000">
            <a:off x="485731" y="0"/>
            <a:ext cx="97600" cy="13716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CE9FF06-E82E-4766-A52D-838C7C77B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9841" y="2200485"/>
            <a:ext cx="5272424" cy="1811753"/>
            <a:chOff x="661437" y="2198583"/>
            <a:chExt cx="5280589" cy="1814558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7ED40A66-A59A-4C09-9EEB-5E7D7E46A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141221" y="2198583"/>
              <a:ext cx="4800805" cy="1814558"/>
              <a:chOff x="1141221" y="2198583"/>
              <a:chExt cx="4800805" cy="1814558"/>
            </a:xfrm>
          </p:grpSpPr>
          <p:sp>
            <p:nvSpPr>
              <p:cNvPr id="286" name="Rectangle: Rounded Corners 6">
                <a:extLst>
                  <a:ext uri="{FF2B5EF4-FFF2-40B4-BE49-F238E27FC236}">
                    <a16:creationId xmlns:a16="http://schemas.microsoft.com/office/drawing/2014/main" id="{7F670272-B998-4CCE-BA45-F1500DACB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41221" y="2198583"/>
                <a:ext cx="4618886" cy="1814558"/>
              </a:xfrm>
              <a:prstGeom prst="roundRect">
                <a:avLst>
                  <a:gd name="adj" fmla="val 3188"/>
                </a:avLst>
              </a:prstGeom>
              <a:solidFill>
                <a:srgbClr val="8661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79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87" name="Isosceles Triangle 7">
                <a:extLst>
                  <a:ext uri="{FF2B5EF4-FFF2-40B4-BE49-F238E27FC236}">
                    <a16:creationId xmlns:a16="http://schemas.microsoft.com/office/drawing/2014/main" id="{6FAF5D80-F909-44A0-A6EA-501FCB6E1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5668037" y="3037676"/>
                <a:ext cx="365402" cy="182577"/>
              </a:xfrm>
              <a:prstGeom prst="triangle">
                <a:avLst/>
              </a:prstGeom>
              <a:solidFill>
                <a:srgbClr val="8661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1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ABF7F7BD-B7D5-4C42-A6C7-8F304DD1E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61437" y="2585432"/>
              <a:ext cx="959569" cy="959093"/>
              <a:chOff x="661437" y="2585432"/>
              <a:chExt cx="959569" cy="959093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D2E293CC-9E0D-4D0F-B4B5-16A125AFF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437" y="2585432"/>
                <a:ext cx="959569" cy="959093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5700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9F1CD3AC-BFFB-41C7-9869-ADC446781F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3560" y="2748809"/>
                <a:ext cx="635958" cy="635643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4B820042-C11A-485E-9A1C-2A58503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9841" y="4121947"/>
            <a:ext cx="5272424" cy="1811753"/>
            <a:chOff x="661437" y="4123021"/>
            <a:chExt cx="5280589" cy="1814558"/>
          </a:xfrm>
        </p:grpSpPr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E018C4B3-1696-4E04-A6C0-4999A2EA1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141221" y="4123021"/>
              <a:ext cx="4800805" cy="1814558"/>
              <a:chOff x="1141221" y="4123021"/>
              <a:chExt cx="4800805" cy="1814558"/>
            </a:xfrm>
          </p:grpSpPr>
          <p:sp>
            <p:nvSpPr>
              <p:cNvPr id="447" name="Rectangle: Rounded Corners 6">
                <a:extLst>
                  <a:ext uri="{FF2B5EF4-FFF2-40B4-BE49-F238E27FC236}">
                    <a16:creationId xmlns:a16="http://schemas.microsoft.com/office/drawing/2014/main" id="{6CA6794B-A5B8-4EC5-9FDE-AB9EA07BC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41221" y="4123021"/>
                <a:ext cx="4618886" cy="1814558"/>
              </a:xfrm>
              <a:prstGeom prst="roundRect">
                <a:avLst>
                  <a:gd name="adj" fmla="val 3188"/>
                </a:avLst>
              </a:prstGeom>
              <a:solidFill>
                <a:srgbClr val="28AFE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79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448" name="Isosceles Triangle 7">
                <a:extLst>
                  <a:ext uri="{FF2B5EF4-FFF2-40B4-BE49-F238E27FC236}">
                    <a16:creationId xmlns:a16="http://schemas.microsoft.com/office/drawing/2014/main" id="{293EF517-A4A4-4ACC-A92F-6086915A1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5668037" y="4962114"/>
                <a:ext cx="365402" cy="182577"/>
              </a:xfrm>
              <a:prstGeom prst="triangle">
                <a:avLst/>
              </a:prstGeom>
              <a:solidFill>
                <a:srgbClr val="28A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1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6943E757-0D5D-4C99-88AC-97C8273F9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61437" y="4509871"/>
              <a:ext cx="959569" cy="959093"/>
              <a:chOff x="661437" y="4509871"/>
              <a:chExt cx="959569" cy="959093"/>
            </a:xfrm>
          </p:grpSpPr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E93B4FD2-5C23-4AAB-BC06-834ADD8C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1437" y="4509871"/>
                <a:ext cx="959569" cy="9590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5700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CD65F8BE-E4EE-4D5E-B2D2-115C2D22A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3560" y="4673248"/>
                <a:ext cx="635958" cy="635643"/>
              </a:xfrm>
              <a:prstGeom prst="ellipse">
                <a:avLst/>
              </a:prstGeom>
              <a:solidFill>
                <a:srgbClr val="28A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85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4" name="Rectangle: Rounded Corners 6">
            <a:extLst>
              <a:ext uri="{FF2B5EF4-FFF2-40B4-BE49-F238E27FC236}">
                <a16:creationId xmlns:a16="http://schemas.microsoft.com/office/drawing/2014/main" id="{1924CD7F-4283-48A8-ADF0-AE820EE5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5898" y="1511311"/>
            <a:ext cx="4746263" cy="4597548"/>
          </a:xfrm>
          <a:prstGeom prst="roundRect">
            <a:avLst>
              <a:gd name="adj" fmla="val 3188"/>
            </a:avLst>
          </a:prstGeom>
          <a:solidFill>
            <a:srgbClr val="307F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7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0F9F327B-71F6-476B-BFDB-6FEB377C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43655" y="1870978"/>
            <a:ext cx="4046930" cy="1006182"/>
            <a:chOff x="7145277" y="1868567"/>
            <a:chExt cx="4053197" cy="1007741"/>
          </a:xfrm>
        </p:grpSpPr>
        <p:sp>
          <p:nvSpPr>
            <p:cNvPr id="616" name="Rectangle: Rounded Corners 36">
              <a:extLst>
                <a:ext uri="{FF2B5EF4-FFF2-40B4-BE49-F238E27FC236}">
                  <a16:creationId xmlns:a16="http://schemas.microsoft.com/office/drawing/2014/main" id="{F0C0E6D3-C0E8-4D87-89DC-ECD010994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3" y="2038495"/>
              <a:ext cx="3882851" cy="667884"/>
            </a:xfrm>
            <a:prstGeom prst="roundRect">
              <a:avLst>
                <a:gd name="adj" fmla="val 50000"/>
              </a:avLst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FFAFA73A-9893-41B8-8ABD-649BD199C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45277" y="1868567"/>
              <a:ext cx="1007743" cy="100774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9982B4D7-40D5-48A5-9556-1F501414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4" y="2040231"/>
              <a:ext cx="667885" cy="667884"/>
            </a:xfrm>
            <a:prstGeom prst="ellipse">
              <a:avLst/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E9AC10BB-6AF2-4EA7-92B0-6B2838FF7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43655" y="3332594"/>
            <a:ext cx="4046930" cy="1006182"/>
            <a:chOff x="7145277" y="3332447"/>
            <a:chExt cx="4053197" cy="1007741"/>
          </a:xfrm>
        </p:grpSpPr>
        <p:sp>
          <p:nvSpPr>
            <p:cNvPr id="661" name="Rectangle: Rounded Corners 39">
              <a:extLst>
                <a:ext uri="{FF2B5EF4-FFF2-40B4-BE49-F238E27FC236}">
                  <a16:creationId xmlns:a16="http://schemas.microsoft.com/office/drawing/2014/main" id="{912B6057-336A-4632-983B-9ABE9001B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3" y="3502376"/>
              <a:ext cx="3882851" cy="667884"/>
            </a:xfrm>
            <a:prstGeom prst="roundRect">
              <a:avLst>
                <a:gd name="adj" fmla="val 50000"/>
              </a:avLst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0E351533-3385-44A4-81C4-966EFA920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45277" y="3332447"/>
              <a:ext cx="1007743" cy="100774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0B5C1530-C04E-4442-9D4B-07E00DA9B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4" y="3504111"/>
              <a:ext cx="667885" cy="667884"/>
            </a:xfrm>
            <a:prstGeom prst="ellipse">
              <a:avLst/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50CEC15D-C853-4353-A02C-9EB285531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43655" y="4794209"/>
            <a:ext cx="4046930" cy="1006182"/>
            <a:chOff x="7145277" y="4796327"/>
            <a:chExt cx="4053197" cy="1007741"/>
          </a:xfrm>
        </p:grpSpPr>
        <p:sp>
          <p:nvSpPr>
            <p:cNvPr id="688" name="Rectangle: Rounded Corners 37">
              <a:extLst>
                <a:ext uri="{FF2B5EF4-FFF2-40B4-BE49-F238E27FC236}">
                  <a16:creationId xmlns:a16="http://schemas.microsoft.com/office/drawing/2014/main" id="{8AEA6307-780B-4915-89B8-66601F881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3" y="4966255"/>
              <a:ext cx="3882851" cy="667884"/>
            </a:xfrm>
            <a:prstGeom prst="roundRect">
              <a:avLst>
                <a:gd name="adj" fmla="val 50000"/>
              </a:avLst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CA10B833-043C-4DB6-8A79-3585BC94E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45277" y="4796327"/>
              <a:ext cx="1007743" cy="100774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75A5CBF4-37B0-42D0-BEED-B5C9C7EDF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5624" y="4967991"/>
              <a:ext cx="667885" cy="667884"/>
            </a:xfrm>
            <a:prstGeom prst="ellipse">
              <a:avLst/>
            </a:prstGeom>
            <a:solidFill>
              <a:srgbClr val="1E2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39349B-204D-43DA-89DB-9CB4DDE7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>
                <a:latin typeface="+mj-lt"/>
              </a:rPr>
              <a:t>Streamlining deployment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80505B5-29AE-4E84-94C3-3410ADA8B294}"/>
              </a:ext>
            </a:extLst>
          </p:cNvPr>
          <p:cNvSpPr>
            <a:spLocks/>
          </p:cNvSpPr>
          <p:nvPr/>
        </p:nvSpPr>
        <p:spPr>
          <a:xfrm>
            <a:off x="812800" y="1342257"/>
            <a:ext cx="5712365" cy="2305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8" b="1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Key requirements for success</a:t>
            </a:r>
          </a:p>
        </p:txBody>
      </p:sp>
      <p:pic>
        <p:nvPicPr>
          <p:cNvPr id="320" name="Picture 319" descr="Icon of a developer">
            <a:extLst>
              <a:ext uri="{FF2B5EF4-FFF2-40B4-BE49-F238E27FC236}">
                <a16:creationId xmlns:a16="http://schemas.microsoft.com/office/drawing/2014/main" id="{D8A90F2A-11AB-48DD-B646-08FDBD861B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03" y="2905706"/>
            <a:ext cx="364561" cy="372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FD637-A86E-829D-3B12-DEC9C7F3B357}"/>
              </a:ext>
            </a:extLst>
          </p:cNvPr>
          <p:cNvSpPr txBox="1"/>
          <p:nvPr/>
        </p:nvSpPr>
        <p:spPr>
          <a:xfrm>
            <a:off x="1849672" y="2571253"/>
            <a:ext cx="207089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Developers</a:t>
            </a:r>
            <a:endParaRPr kumimoji="0" lang="id-ID" sz="1498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C8AF6-8E74-6578-2FE0-6FBD0E7115ED}"/>
              </a:ext>
            </a:extLst>
          </p:cNvPr>
          <p:cNvSpPr/>
          <p:nvPr/>
        </p:nvSpPr>
        <p:spPr>
          <a:xfrm>
            <a:off x="2032000" y="2913514"/>
            <a:ext cx="3214861" cy="627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Decreased time spent on repetitive tasks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Streamlined testing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Standardize deployment</a:t>
            </a:r>
          </a:p>
        </p:txBody>
      </p:sp>
      <p:pic>
        <p:nvPicPr>
          <p:cNvPr id="471" name="Picture 470" descr="Icon of a padded lock with a checkmark">
            <a:extLst>
              <a:ext uri="{FF2B5EF4-FFF2-40B4-BE49-F238E27FC236}">
                <a16:creationId xmlns:a16="http://schemas.microsoft.com/office/drawing/2014/main" id="{50B881AB-D1F8-4D4F-A25C-55126097B4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7" y="4815276"/>
            <a:ext cx="301159" cy="404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D3788F-83C6-6D07-2BA3-BA834584F78C}"/>
              </a:ext>
            </a:extLst>
          </p:cNvPr>
          <p:cNvSpPr txBox="1"/>
          <p:nvPr/>
        </p:nvSpPr>
        <p:spPr>
          <a:xfrm>
            <a:off x="1849672" y="4492715"/>
            <a:ext cx="207089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Managers</a:t>
            </a:r>
            <a:endParaRPr kumimoji="0" lang="id-ID" sz="1498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549A1-4512-2362-F562-BC0EBAED12B8}"/>
              </a:ext>
            </a:extLst>
          </p:cNvPr>
          <p:cNvSpPr/>
          <p:nvPr/>
        </p:nvSpPr>
        <p:spPr>
          <a:xfrm>
            <a:off x="2032000" y="4834977"/>
            <a:ext cx="3214861" cy="819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Increased collaboration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Eliminating silos and increasing consistency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Higher developer satisfaction</a:t>
            </a:r>
          </a:p>
        </p:txBody>
      </p:sp>
      <p:pic>
        <p:nvPicPr>
          <p:cNvPr id="633" name="Picture 632" descr="Icon of a triangle with circles interconnected to each other">
            <a:extLst>
              <a:ext uri="{FF2B5EF4-FFF2-40B4-BE49-F238E27FC236}">
                <a16:creationId xmlns:a16="http://schemas.microsoft.com/office/drawing/2014/main" id="{8BA90851-5AB4-44C6-8A5C-29EAFB271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0" y="2183866"/>
            <a:ext cx="364561" cy="3804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9DE946-2A98-4E03-7FC7-8634FA440269}"/>
              </a:ext>
            </a:extLst>
          </p:cNvPr>
          <p:cNvSpPr>
            <a:spLocks/>
          </p:cNvSpPr>
          <p:nvPr/>
        </p:nvSpPr>
        <p:spPr>
          <a:xfrm>
            <a:off x="8239328" y="2278050"/>
            <a:ext cx="2796973" cy="1920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Automate manual tasks</a:t>
            </a:r>
          </a:p>
        </p:txBody>
      </p:sp>
      <p:pic>
        <p:nvPicPr>
          <p:cNvPr id="673" name="Picture 672" descr="Icon of a connector with a padded lock">
            <a:extLst>
              <a:ext uri="{FF2B5EF4-FFF2-40B4-BE49-F238E27FC236}">
                <a16:creationId xmlns:a16="http://schemas.microsoft.com/office/drawing/2014/main" id="{B610B611-3C84-4B0B-BA6B-B47D09FB5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241" y="3645482"/>
            <a:ext cx="380411" cy="3804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59B0D3-88FD-8092-D974-D928B9386067}"/>
              </a:ext>
            </a:extLst>
          </p:cNvPr>
          <p:cNvSpPr>
            <a:spLocks/>
          </p:cNvSpPr>
          <p:nvPr/>
        </p:nvSpPr>
        <p:spPr>
          <a:xfrm>
            <a:off x="8239328" y="3739668"/>
            <a:ext cx="2796973" cy="1920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Scale your DevOps practices</a:t>
            </a:r>
          </a:p>
        </p:txBody>
      </p:sp>
      <p:pic>
        <p:nvPicPr>
          <p:cNvPr id="694" name="Picture 693" descr="Icon of a list with a padded lock">
            <a:extLst>
              <a:ext uri="{FF2B5EF4-FFF2-40B4-BE49-F238E27FC236}">
                <a16:creationId xmlns:a16="http://schemas.microsoft.com/office/drawing/2014/main" id="{27052213-6FE7-4A4A-93EE-FB0E116EA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245" y="5107098"/>
            <a:ext cx="380411" cy="3804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712373-DE00-DBCE-20D4-4F39EEFCB948}"/>
              </a:ext>
            </a:extLst>
          </p:cNvPr>
          <p:cNvSpPr>
            <a:spLocks/>
          </p:cNvSpPr>
          <p:nvPr/>
        </p:nvSpPr>
        <p:spPr>
          <a:xfrm>
            <a:off x="8239328" y="5105265"/>
            <a:ext cx="2796973" cy="38408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Leverage inner source throughout your organization</a:t>
            </a:r>
          </a:p>
        </p:txBody>
      </p:sp>
    </p:spTree>
    <p:extLst>
      <p:ext uri="{BB962C8B-B14F-4D97-AF65-F5344CB8AC3E}">
        <p14:creationId xmlns:p14="http://schemas.microsoft.com/office/powerpoint/2010/main" val="7746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578;p38">
            <a:extLst>
              <a:ext uri="{FF2B5EF4-FFF2-40B4-BE49-F238E27FC236}">
                <a16:creationId xmlns:a16="http://schemas.microsoft.com/office/drawing/2014/main" id="{09EE3BF7-E9E0-B0A5-E800-4A3E131C6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5508" y="-3799673"/>
            <a:ext cx="5016492" cy="501649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545;p36">
            <a:extLst>
              <a:ext uri="{FF2B5EF4-FFF2-40B4-BE49-F238E27FC236}">
                <a16:creationId xmlns:a16="http://schemas.microsoft.com/office/drawing/2014/main" id="{EA3908F6-B23E-5825-4F83-23E8541A0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69021" y="-5522927"/>
            <a:ext cx="8552400" cy="8539200"/>
          </a:xfrm>
          <a:prstGeom prst="ellipse">
            <a:avLst/>
          </a:prstGeom>
          <a:gradFill>
            <a:gsLst>
              <a:gs pos="0">
                <a:schemeClr val="accent3"/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469CDF8-F688-6402-3F81-26366C195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/>
              <a:t>Better Together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249970-5D2D-6AC4-95B3-8C579A91876E}"/>
              </a:ext>
            </a:extLst>
          </p:cNvPr>
          <p:cNvSpPr>
            <a:spLocks/>
          </p:cNvSpPr>
          <p:nvPr/>
        </p:nvSpPr>
        <p:spPr>
          <a:xfrm>
            <a:off x="812800" y="1126806"/>
            <a:ext cx="105664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Streamline deployment</a:t>
            </a:r>
          </a:p>
        </p:txBody>
      </p:sp>
      <p:sp>
        <p:nvSpPr>
          <p:cNvPr id="103" name="Rectangle: Rounded Corners 102" descr="A circular graphics consisting of two halves: Enterprise-grade CI/CD automation and Enterprise-grade app platform">
            <a:extLst>
              <a:ext uri="{FF2B5EF4-FFF2-40B4-BE49-F238E27FC236}">
                <a16:creationId xmlns:a16="http://schemas.microsoft.com/office/drawing/2014/main" id="{9E389818-BA2A-D171-E40A-04613CE88D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>
            <a:off x="860250" y="1531404"/>
            <a:ext cx="10566400" cy="4724253"/>
          </a:xfrm>
          <a:prstGeom prst="roundRect">
            <a:avLst>
              <a:gd name="adj" fmla="val 2203"/>
            </a:avLst>
          </a:prstGeom>
          <a:gradFill flip="none" rotWithShape="1">
            <a:gsLst>
              <a:gs pos="0">
                <a:srgbClr val="1A1D30"/>
              </a:gs>
              <a:gs pos="93000">
                <a:srgbClr val="252842"/>
              </a:gs>
            </a:gsLst>
            <a:lin ang="0" scaled="1"/>
            <a:tileRect/>
          </a:gradFill>
          <a:ln w="6350" cap="flat" cmpd="sng" algn="ctr">
            <a:solidFill>
              <a:schemeClr val="accent2">
                <a:alpha val="40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28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4" name="Google Shape;110;p16" descr="Automation: Automate every part of CI/CD falls under &quot;Enterprise-grade CI/CD automation&quot;">
            <a:extLst>
              <a:ext uri="{FF2B5EF4-FFF2-40B4-BE49-F238E27FC236}">
                <a16:creationId xmlns:a16="http://schemas.microsoft.com/office/drawing/2014/main" id="{F8F7A7E8-8C3A-0E5C-6AF3-87643FCB65A6}"/>
              </a:ext>
            </a:extLst>
          </p:cNvPr>
          <p:cNvSpPr txBox="1">
            <a:spLocks/>
          </p:cNvSpPr>
          <p:nvPr/>
        </p:nvSpPr>
        <p:spPr>
          <a:xfrm>
            <a:off x="954581" y="1671664"/>
            <a:ext cx="3617020" cy="276999"/>
          </a:xfrm>
          <a:prstGeom prst="rect">
            <a:avLst/>
          </a:prstGeom>
          <a:noFill/>
          <a:ln w="12700">
            <a:miter lim="400000"/>
          </a:ln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r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  <a:sym typeface="Arial"/>
              </a:rPr>
              <a:t>Automation</a:t>
            </a:r>
          </a:p>
        </p:txBody>
      </p:sp>
      <p:sp>
        <p:nvSpPr>
          <p:cNvPr id="2" name="Rectangle 1" descr="Icon of gear with a play button inside it with a four arrows surrounding it in a circular motion">
            <a:extLst>
              <a:ext uri="{FF2B5EF4-FFF2-40B4-BE49-F238E27FC236}">
                <a16:creationId xmlns:a16="http://schemas.microsoft.com/office/drawing/2014/main" id="{A1F0A96B-E50B-42D3-6F45-010840C0A7E9}"/>
              </a:ext>
            </a:extLst>
          </p:cNvPr>
          <p:cNvSpPr>
            <a:spLocks/>
          </p:cNvSpPr>
          <p:nvPr/>
        </p:nvSpPr>
        <p:spPr>
          <a:xfrm>
            <a:off x="900491" y="2803721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F7F5FD9-E2A5-7927-A9C1-DAD22B0B202C}"/>
              </a:ext>
            </a:extLst>
          </p:cNvPr>
          <p:cNvSpPr txBox="1">
            <a:spLocks/>
          </p:cNvSpPr>
          <p:nvPr/>
        </p:nvSpPr>
        <p:spPr>
          <a:xfrm>
            <a:off x="1155475" y="2851818"/>
            <a:ext cx="2293271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Automate workflows</a:t>
            </a:r>
          </a:p>
        </p:txBody>
      </p:sp>
      <p:sp>
        <p:nvSpPr>
          <p:cNvPr id="4" name="Rectangle 3" descr="Icon of a lock with multiple lines coming out of it">
            <a:extLst>
              <a:ext uri="{FF2B5EF4-FFF2-40B4-BE49-F238E27FC236}">
                <a16:creationId xmlns:a16="http://schemas.microsoft.com/office/drawing/2014/main" id="{7B95E65A-3C19-93C1-4773-948E061D7E81}"/>
              </a:ext>
            </a:extLst>
          </p:cNvPr>
          <p:cNvSpPr>
            <a:spLocks/>
          </p:cNvSpPr>
          <p:nvPr/>
        </p:nvSpPr>
        <p:spPr>
          <a:xfrm>
            <a:off x="900491" y="3789671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793CB4B-100B-8ADC-D7D3-92255C37C060}"/>
              </a:ext>
            </a:extLst>
          </p:cNvPr>
          <p:cNvSpPr txBox="1">
            <a:spLocks/>
          </p:cNvSpPr>
          <p:nvPr/>
        </p:nvSpPr>
        <p:spPr>
          <a:xfrm>
            <a:off x="962195" y="3730047"/>
            <a:ext cx="2253303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Shift security, compliance and governance left</a:t>
            </a:r>
          </a:p>
        </p:txBody>
      </p:sp>
      <p:sp>
        <p:nvSpPr>
          <p:cNvPr id="6" name="Rectangle 5" descr="Icon of speedometer with a lightning and two arrow coming out from it">
            <a:extLst>
              <a:ext uri="{FF2B5EF4-FFF2-40B4-BE49-F238E27FC236}">
                <a16:creationId xmlns:a16="http://schemas.microsoft.com/office/drawing/2014/main" id="{06A7C356-365A-BCAC-B9B5-5E0607FC213D}"/>
              </a:ext>
            </a:extLst>
          </p:cNvPr>
          <p:cNvSpPr>
            <a:spLocks/>
          </p:cNvSpPr>
          <p:nvPr/>
        </p:nvSpPr>
        <p:spPr>
          <a:xfrm>
            <a:off x="900491" y="4792206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918DEB1-0C4D-B3EC-DB7C-5409618FF80A}"/>
              </a:ext>
            </a:extLst>
          </p:cNvPr>
          <p:cNvSpPr txBox="1">
            <a:spLocks/>
          </p:cNvSpPr>
          <p:nvPr/>
        </p:nvSpPr>
        <p:spPr>
          <a:xfrm>
            <a:off x="1675826" y="4732582"/>
            <a:ext cx="1674815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Accelerate developer velocity</a:t>
            </a:r>
          </a:p>
        </p:txBody>
      </p:sp>
      <p:sp>
        <p:nvSpPr>
          <p:cNvPr id="9" name="Rectangle 8" descr="Icon of a code Icon of gear with a play button inside it with a three arrows surrounding it in a circular motion">
            <a:extLst>
              <a:ext uri="{FF2B5EF4-FFF2-40B4-BE49-F238E27FC236}">
                <a16:creationId xmlns:a16="http://schemas.microsoft.com/office/drawing/2014/main" id="{A8D331CD-1A0E-DEDA-3CA7-D1CDA6DD21F2}"/>
              </a:ext>
            </a:extLst>
          </p:cNvPr>
          <p:cNvSpPr>
            <a:spLocks/>
          </p:cNvSpPr>
          <p:nvPr/>
        </p:nvSpPr>
        <p:spPr>
          <a:xfrm>
            <a:off x="900491" y="5713467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0ABF93B-79C2-37A2-0C2C-11F510926AE6}"/>
              </a:ext>
            </a:extLst>
          </p:cNvPr>
          <p:cNvSpPr txBox="1">
            <a:spLocks/>
          </p:cNvSpPr>
          <p:nvPr/>
        </p:nvSpPr>
        <p:spPr>
          <a:xfrm>
            <a:off x="1353737" y="5761564"/>
            <a:ext cx="2604655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Native integrations with Azure</a:t>
            </a:r>
          </a:p>
        </p:txBody>
      </p:sp>
      <p:sp>
        <p:nvSpPr>
          <p:cNvPr id="106" name="Google Shape;110;p16" descr="Infrastructure: Build and deploy any app falls under &quot;Enterprise-grade app platform&quot;">
            <a:extLst>
              <a:ext uri="{FF2B5EF4-FFF2-40B4-BE49-F238E27FC236}">
                <a16:creationId xmlns:a16="http://schemas.microsoft.com/office/drawing/2014/main" id="{43F29454-8252-F91C-2C04-2CBFE724648F}"/>
              </a:ext>
            </a:extLst>
          </p:cNvPr>
          <p:cNvSpPr txBox="1">
            <a:spLocks/>
          </p:cNvSpPr>
          <p:nvPr/>
        </p:nvSpPr>
        <p:spPr>
          <a:xfrm>
            <a:off x="7541742" y="1671664"/>
            <a:ext cx="3790580" cy="276999"/>
          </a:xfrm>
          <a:prstGeom prst="rect">
            <a:avLst/>
          </a:prstGeom>
          <a:noFill/>
          <a:ln w="12700">
            <a:miter lim="400000"/>
          </a:ln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srgbClr val="1F9CF0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  <a:sym typeface="Arial"/>
              </a:rPr>
              <a:t>Infrastructure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FFBEF74-5CDF-9BCA-BBD1-98F59E144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130006" y="2701064"/>
            <a:ext cx="518032" cy="516952"/>
            <a:chOff x="8240324" y="2514532"/>
            <a:chExt cx="602195" cy="600940"/>
          </a:xfrm>
        </p:grpSpPr>
        <p:sp>
          <p:nvSpPr>
            <p:cNvPr id="117" name="Google Shape;489;p34">
              <a:extLst>
                <a:ext uri="{FF2B5EF4-FFF2-40B4-BE49-F238E27FC236}">
                  <a16:creationId xmlns:a16="http://schemas.microsoft.com/office/drawing/2014/main" id="{53D7F056-222B-45A9-7EC8-781D40452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40324" y="2514532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18" name="Google Shape;490;p34">
              <a:extLst>
                <a:ext uri="{FF2B5EF4-FFF2-40B4-BE49-F238E27FC236}">
                  <a16:creationId xmlns:a16="http://schemas.microsoft.com/office/drawing/2014/main" id="{EFE92CA6-9034-10D9-9A96-CC486B28E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341943" y="2615900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pic>
        <p:nvPicPr>
          <p:cNvPr id="7" name="Graphic 6" descr="Icon of a globe">
            <a:extLst>
              <a:ext uri="{FF2B5EF4-FFF2-40B4-BE49-F238E27FC236}">
                <a16:creationId xmlns:a16="http://schemas.microsoft.com/office/drawing/2014/main" id="{C4CDDC83-7D55-5D7F-60E7-A5F6358195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9691" y="2850208"/>
            <a:ext cx="218663" cy="218663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6267D93-0EF7-C360-4E1B-6F12D98AC2C6}"/>
              </a:ext>
            </a:extLst>
          </p:cNvPr>
          <p:cNvSpPr txBox="1">
            <a:spLocks/>
          </p:cNvSpPr>
          <p:nvPr/>
        </p:nvSpPr>
        <p:spPr>
          <a:xfrm>
            <a:off x="8830630" y="2851818"/>
            <a:ext cx="2293271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Global scale 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4811A59-B6B0-AF82-8700-34A000055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37855" y="3687014"/>
            <a:ext cx="518032" cy="516952"/>
            <a:chOff x="8397373" y="3402189"/>
            <a:chExt cx="602195" cy="600940"/>
          </a:xfrm>
        </p:grpSpPr>
        <p:sp>
          <p:nvSpPr>
            <p:cNvPr id="125" name="Google Shape;489;p34">
              <a:extLst>
                <a:ext uri="{FF2B5EF4-FFF2-40B4-BE49-F238E27FC236}">
                  <a16:creationId xmlns:a16="http://schemas.microsoft.com/office/drawing/2014/main" id="{A083FB6B-46C6-E8C3-37C8-A412EB263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397373" y="3402189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26" name="Google Shape;490;p34">
              <a:extLst>
                <a:ext uri="{FF2B5EF4-FFF2-40B4-BE49-F238E27FC236}">
                  <a16:creationId xmlns:a16="http://schemas.microsoft.com/office/drawing/2014/main" id="{6293E4F6-4497-52DB-959B-3BD96DF72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498992" y="3503557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pic>
        <p:nvPicPr>
          <p:cNvPr id="10" name="Graphic 9" descr="Icon of a gear in half with a building on the other half">
            <a:extLst>
              <a:ext uri="{FF2B5EF4-FFF2-40B4-BE49-F238E27FC236}">
                <a16:creationId xmlns:a16="http://schemas.microsoft.com/office/drawing/2014/main" id="{946FCA3E-C2D3-D998-BDF8-07B2FDCC1F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3206" y="3821825"/>
            <a:ext cx="247329" cy="247329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79CCC267-D750-1F63-37BA-41C41E778154}"/>
              </a:ext>
            </a:extLst>
          </p:cNvPr>
          <p:cNvSpPr txBox="1">
            <a:spLocks/>
          </p:cNvSpPr>
          <p:nvPr/>
        </p:nvSpPr>
        <p:spPr>
          <a:xfrm>
            <a:off x="9038479" y="3837768"/>
            <a:ext cx="2293271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Enterprise grade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E7CEDF-E2B6-2B55-5D48-6DF3762FC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202712" y="4672965"/>
            <a:ext cx="518032" cy="516952"/>
            <a:chOff x="8224130" y="4289846"/>
            <a:chExt cx="602195" cy="600940"/>
          </a:xfrm>
        </p:grpSpPr>
        <p:sp>
          <p:nvSpPr>
            <p:cNvPr id="133" name="Google Shape;489;p34">
              <a:extLst>
                <a:ext uri="{FF2B5EF4-FFF2-40B4-BE49-F238E27FC236}">
                  <a16:creationId xmlns:a16="http://schemas.microsoft.com/office/drawing/2014/main" id="{90C4AB14-C456-2563-668E-F5A251BE6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24130" y="4289846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34" name="Google Shape;490;p34">
              <a:extLst>
                <a:ext uri="{FF2B5EF4-FFF2-40B4-BE49-F238E27FC236}">
                  <a16:creationId xmlns:a16="http://schemas.microsoft.com/office/drawing/2014/main" id="{5048DC16-39BA-1515-2038-F8F7F263D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325749" y="4391214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pic>
        <p:nvPicPr>
          <p:cNvPr id="12" name="Graphic 11" descr="Icon of a globe with a leaf besides it">
            <a:extLst>
              <a:ext uri="{FF2B5EF4-FFF2-40B4-BE49-F238E27FC236}">
                <a16:creationId xmlns:a16="http://schemas.microsoft.com/office/drawing/2014/main" id="{DA1B7147-AE63-0B46-8A0D-AC70CCD8AA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3686" y="4803399"/>
            <a:ext cx="256084" cy="256084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C5E3D456-DB44-2007-B3DE-B55D816B9BC0}"/>
              </a:ext>
            </a:extLst>
          </p:cNvPr>
          <p:cNvSpPr txBox="1">
            <a:spLocks/>
          </p:cNvSpPr>
          <p:nvPr/>
        </p:nvSpPr>
        <p:spPr>
          <a:xfrm>
            <a:off x="8903336" y="4823718"/>
            <a:ext cx="2293271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Innovate with AI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76ED96-092D-6412-2D8A-7ED0F0045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33061" y="5610810"/>
            <a:ext cx="518032" cy="516952"/>
            <a:chOff x="7654479" y="5177504"/>
            <a:chExt cx="602195" cy="600940"/>
          </a:xfrm>
        </p:grpSpPr>
        <p:sp>
          <p:nvSpPr>
            <p:cNvPr id="141" name="Google Shape;489;p34">
              <a:extLst>
                <a:ext uri="{FF2B5EF4-FFF2-40B4-BE49-F238E27FC236}">
                  <a16:creationId xmlns:a16="http://schemas.microsoft.com/office/drawing/2014/main" id="{CB6766EC-B371-34C0-AA91-201DED500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654479" y="5177504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42" name="Google Shape;490;p34">
              <a:extLst>
                <a:ext uri="{FF2B5EF4-FFF2-40B4-BE49-F238E27FC236}">
                  <a16:creationId xmlns:a16="http://schemas.microsoft.com/office/drawing/2014/main" id="{1CA4E740-C225-FD83-A75D-3A9676B4B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756098" y="5278872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pic>
        <p:nvPicPr>
          <p:cNvPr id="14" name="Graphic 13" descr="Icon of three people with a gear behind them">
            <a:extLst>
              <a:ext uri="{FF2B5EF4-FFF2-40B4-BE49-F238E27FC236}">
                <a16:creationId xmlns:a16="http://schemas.microsoft.com/office/drawing/2014/main" id="{D1EB4352-C5AA-66D9-25CD-F84276BCFE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3105" y="5750314"/>
            <a:ext cx="237944" cy="237944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75B0DB87-016F-54C7-47B7-3450743F5C22}"/>
              </a:ext>
            </a:extLst>
          </p:cNvPr>
          <p:cNvSpPr txBox="1">
            <a:spLocks/>
          </p:cNvSpPr>
          <p:nvPr/>
        </p:nvSpPr>
        <p:spPr>
          <a:xfrm>
            <a:off x="8333686" y="5761564"/>
            <a:ext cx="2293271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Developer-centric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4B2A0F8-1A23-0DEC-FE55-42CE41BF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07130" y="1984870"/>
            <a:ext cx="361702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Automate every part of CI/CD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3CAE4E-6BCD-1225-698F-090FC2406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94291" y="1984870"/>
            <a:ext cx="37905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Build and deploy any app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2D12FA6-04FE-0E4A-D3A9-59794BFD1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067803" y="2070264"/>
            <a:ext cx="4056394" cy="4056394"/>
          </a:xfrm>
          <a:prstGeom prst="ellips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txBody>
          <a:bodyPr spcFirstLastPara="1" wrap="square" lIns="91440" tIns="411480" rIns="91440" bIns="45720" anchor="t" anchorCtr="0">
            <a:noAutofit/>
          </a:bodyPr>
          <a:lstStyle/>
          <a:p>
            <a:pPr marL="0" marR="0" lvl="0" indent="0" algn="ctr" defTabSz="213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942A8ABA-C02B-17D6-CE0A-DC0198CC6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355898" y="2358359"/>
            <a:ext cx="3480203" cy="3480203"/>
          </a:xfrm>
          <a:prstGeom prst="arc">
            <a:avLst>
              <a:gd name="adj1" fmla="val 16498307"/>
              <a:gd name="adj2" fmla="val 5093211"/>
            </a:avLst>
          </a:prstGeom>
          <a:noFill/>
          <a:ln w="279400" cap="rnd">
            <a:gradFill>
              <a:gsLst>
                <a:gs pos="0">
                  <a:srgbClr val="1F9CF0"/>
                </a:gs>
                <a:gs pos="88000">
                  <a:srgbClr val="9477E2">
                    <a:alpha val="6000"/>
                  </a:srgbClr>
                </a:gs>
              </a:gsLst>
              <a:lin ang="5400000" scaled="1"/>
            </a:gra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sp>
        <p:nvSpPr>
          <p:cNvPr id="110" name="Arc 9_1">
            <a:extLst>
              <a:ext uri="{FF2B5EF4-FFF2-40B4-BE49-F238E27FC236}">
                <a16:creationId xmlns:a16="http://schemas.microsoft.com/office/drawing/2014/main" id="{67415645-07D4-3512-559E-3AB6B2EA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flipH="1">
            <a:off x="4355898" y="2358359"/>
            <a:ext cx="3480203" cy="3480203"/>
          </a:xfrm>
          <a:prstGeom prst="arc">
            <a:avLst>
              <a:gd name="adj1" fmla="val 16498307"/>
              <a:gd name="adj2" fmla="val 5093211"/>
            </a:avLst>
          </a:prstGeom>
          <a:noFill/>
          <a:ln w="279400" cap="rnd">
            <a:gradFill>
              <a:gsLst>
                <a:gs pos="0">
                  <a:schemeClr val="accent1"/>
                </a:gs>
                <a:gs pos="88000">
                  <a:srgbClr val="9477E2">
                    <a:alpha val="6000"/>
                  </a:srgbClr>
                </a:gs>
              </a:gsLst>
              <a:lin ang="5400000" scaled="1"/>
            </a:gra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B2C17E-B895-0CCD-6483-EC6F238FF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16451" y="3616818"/>
            <a:ext cx="147955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Enterprise-grade CI/CD automation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02F16DD-7C3E-508E-1500-F905B0350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3583889" y="2701064"/>
            <a:ext cx="518032" cy="516952"/>
            <a:chOff x="3756019" y="775397"/>
            <a:chExt cx="705778" cy="704309"/>
          </a:xfrm>
        </p:grpSpPr>
        <p:sp>
          <p:nvSpPr>
            <p:cNvPr id="113" name="Google Shape;489;p34">
              <a:extLst>
                <a:ext uri="{FF2B5EF4-FFF2-40B4-BE49-F238E27FC236}">
                  <a16:creationId xmlns:a16="http://schemas.microsoft.com/office/drawing/2014/main" id="{EA9FCC80-5B32-A00D-9B57-EFA69B6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14" name="Google Shape;490;p34">
              <a:extLst>
                <a:ext uri="{FF2B5EF4-FFF2-40B4-BE49-F238E27FC236}">
                  <a16:creationId xmlns:a16="http://schemas.microsoft.com/office/drawing/2014/main" id="{CBEF514E-ABA1-FC3F-96CE-910374752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848C5C5-BF3A-3130-4911-788370BA0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3350640" y="3687014"/>
            <a:ext cx="518032" cy="516952"/>
            <a:chOff x="3756019" y="775397"/>
            <a:chExt cx="705778" cy="704309"/>
          </a:xfrm>
        </p:grpSpPr>
        <p:sp>
          <p:nvSpPr>
            <p:cNvPr id="121" name="Google Shape;489;p34">
              <a:extLst>
                <a:ext uri="{FF2B5EF4-FFF2-40B4-BE49-F238E27FC236}">
                  <a16:creationId xmlns:a16="http://schemas.microsoft.com/office/drawing/2014/main" id="{DD32C700-0063-2510-68AF-D668413C2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22" name="Google Shape;490;p34">
              <a:extLst>
                <a:ext uri="{FF2B5EF4-FFF2-40B4-BE49-F238E27FC236}">
                  <a16:creationId xmlns:a16="http://schemas.microsoft.com/office/drawing/2014/main" id="{C00C93FE-FD4F-A6BC-3B79-0ED856E4B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D369ECC-9674-039D-EC9D-98EF9567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3485783" y="4689550"/>
            <a:ext cx="518032" cy="516952"/>
            <a:chOff x="3756019" y="775397"/>
            <a:chExt cx="705778" cy="704309"/>
          </a:xfrm>
        </p:grpSpPr>
        <p:sp>
          <p:nvSpPr>
            <p:cNvPr id="129" name="Google Shape;489;p34">
              <a:extLst>
                <a:ext uri="{FF2B5EF4-FFF2-40B4-BE49-F238E27FC236}">
                  <a16:creationId xmlns:a16="http://schemas.microsoft.com/office/drawing/2014/main" id="{89D417AC-69AB-CC05-1758-24178C8E5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30" name="Google Shape;490;p34">
              <a:extLst>
                <a:ext uri="{FF2B5EF4-FFF2-40B4-BE49-F238E27FC236}">
                  <a16:creationId xmlns:a16="http://schemas.microsoft.com/office/drawing/2014/main" id="{1918BE05-2662-AB6E-914D-B5D3026D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994CB0D-94C2-7C9A-6922-D44620B42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093534" y="5610810"/>
            <a:ext cx="518032" cy="516952"/>
            <a:chOff x="3756019" y="775397"/>
            <a:chExt cx="705778" cy="704309"/>
          </a:xfrm>
        </p:grpSpPr>
        <p:sp>
          <p:nvSpPr>
            <p:cNvPr id="137" name="Google Shape;489;p34">
              <a:extLst>
                <a:ext uri="{FF2B5EF4-FFF2-40B4-BE49-F238E27FC236}">
                  <a16:creationId xmlns:a16="http://schemas.microsoft.com/office/drawing/2014/main" id="{DE53F95E-950E-A148-F077-7F2AA0518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38" name="Google Shape;490;p34">
              <a:extLst>
                <a:ext uri="{FF2B5EF4-FFF2-40B4-BE49-F238E27FC236}">
                  <a16:creationId xmlns:a16="http://schemas.microsoft.com/office/drawing/2014/main" id="{891AE827-2F00-8010-578B-979B8E897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8BC43AE-07C9-49AF-CDD4-4E6E687CA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3006927"/>
            <a:ext cx="0" cy="2050780"/>
          </a:xfrm>
          <a:prstGeom prst="line">
            <a:avLst/>
          </a:prstGeom>
          <a:noFill/>
          <a:ln w="6350" cap="flat" cmpd="sng" algn="ctr">
            <a:solidFill>
              <a:schemeClr val="accent2">
                <a:alpha val="20000"/>
              </a:schemeClr>
            </a:solidFill>
            <a:prstDash val="solid"/>
            <a:miter lim="800000"/>
          </a:ln>
          <a:effectLst/>
        </p:spPr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FDC7A490-7C9B-571E-A0E2-D178AC2C0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0" y="3616818"/>
            <a:ext cx="1398291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1F9CF0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Enterprise-grade app platform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F0900EDD-D812-1128-9FCF-D8C44B772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0731" y="2272024"/>
            <a:ext cx="180022" cy="180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2BB7300-1CF9-5D18-BB13-99D765514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61247" y="2272024"/>
            <a:ext cx="180022" cy="180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2A82636-A301-9369-6C8C-EFEF39B87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0731" y="5746170"/>
            <a:ext cx="180022" cy="18002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FDECCC6-8A1E-1647-6536-491EABC59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61247" y="5746170"/>
            <a:ext cx="180022" cy="18002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075C358-E03B-BFE8-430A-909127221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30237" y="2846874"/>
            <a:ext cx="225336" cy="225334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FE5ABD-6007-7707-C418-D27A1BE03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483099" y="3818745"/>
            <a:ext cx="253114" cy="253491"/>
          </a:xfrm>
          <a:custGeom>
            <a:avLst/>
            <a:gdLst>
              <a:gd name="connsiteX0" fmla="*/ 1606174 w 2536064"/>
              <a:gd name="connsiteY0" fmla="*/ 2366993 h 2539842"/>
              <a:gd name="connsiteX1" fmla="*/ 1563906 w 2536064"/>
              <a:gd name="connsiteY1" fmla="*/ 2409261 h 2539842"/>
              <a:gd name="connsiteX2" fmla="*/ 1606174 w 2536064"/>
              <a:gd name="connsiteY2" fmla="*/ 2451529 h 2539842"/>
              <a:gd name="connsiteX3" fmla="*/ 1648442 w 2536064"/>
              <a:gd name="connsiteY3" fmla="*/ 2409261 h 2539842"/>
              <a:gd name="connsiteX4" fmla="*/ 1606174 w 2536064"/>
              <a:gd name="connsiteY4" fmla="*/ 2366993 h 2539842"/>
              <a:gd name="connsiteX5" fmla="*/ 676284 w 2536064"/>
              <a:gd name="connsiteY5" fmla="*/ 2366993 h 2539842"/>
              <a:gd name="connsiteX6" fmla="*/ 634016 w 2536064"/>
              <a:gd name="connsiteY6" fmla="*/ 2409261 h 2539842"/>
              <a:gd name="connsiteX7" fmla="*/ 676284 w 2536064"/>
              <a:gd name="connsiteY7" fmla="*/ 2451529 h 2539842"/>
              <a:gd name="connsiteX8" fmla="*/ 718552 w 2536064"/>
              <a:gd name="connsiteY8" fmla="*/ 2409261 h 2539842"/>
              <a:gd name="connsiteX9" fmla="*/ 676284 w 2536064"/>
              <a:gd name="connsiteY9" fmla="*/ 2366993 h 2539842"/>
              <a:gd name="connsiteX10" fmla="*/ 1056693 w 2536064"/>
              <a:gd name="connsiteY10" fmla="*/ 2197922 h 2539842"/>
              <a:gd name="connsiteX11" fmla="*/ 1141228 w 2536064"/>
              <a:gd name="connsiteY11" fmla="*/ 2197922 h 2539842"/>
              <a:gd name="connsiteX12" fmla="*/ 1141228 w 2536064"/>
              <a:gd name="connsiteY12" fmla="*/ 2282457 h 2539842"/>
              <a:gd name="connsiteX13" fmla="*/ 1056693 w 2536064"/>
              <a:gd name="connsiteY13" fmla="*/ 2282457 h 2539842"/>
              <a:gd name="connsiteX14" fmla="*/ 1986584 w 2536064"/>
              <a:gd name="connsiteY14" fmla="*/ 2113387 h 2539842"/>
              <a:gd name="connsiteX15" fmla="*/ 1944316 w 2536064"/>
              <a:gd name="connsiteY15" fmla="*/ 2155655 h 2539842"/>
              <a:gd name="connsiteX16" fmla="*/ 1986584 w 2536064"/>
              <a:gd name="connsiteY16" fmla="*/ 2197922 h 2539842"/>
              <a:gd name="connsiteX17" fmla="*/ 2028851 w 2536064"/>
              <a:gd name="connsiteY17" fmla="*/ 2155655 h 2539842"/>
              <a:gd name="connsiteX18" fmla="*/ 1986584 w 2536064"/>
              <a:gd name="connsiteY18" fmla="*/ 2113387 h 2539842"/>
              <a:gd name="connsiteX19" fmla="*/ 1394835 w 2536064"/>
              <a:gd name="connsiteY19" fmla="*/ 2071119 h 2539842"/>
              <a:gd name="connsiteX20" fmla="*/ 1479370 w 2536064"/>
              <a:gd name="connsiteY20" fmla="*/ 2071119 h 2539842"/>
              <a:gd name="connsiteX21" fmla="*/ 1479370 w 2536064"/>
              <a:gd name="connsiteY21" fmla="*/ 2155654 h 2539842"/>
              <a:gd name="connsiteX22" fmla="*/ 1394835 w 2536064"/>
              <a:gd name="connsiteY22" fmla="*/ 2155654 h 2539842"/>
              <a:gd name="connsiteX23" fmla="*/ 253606 w 2536064"/>
              <a:gd name="connsiteY23" fmla="*/ 1902048 h 2539842"/>
              <a:gd name="connsiteX24" fmla="*/ 211339 w 2536064"/>
              <a:gd name="connsiteY24" fmla="*/ 1944316 h 2539842"/>
              <a:gd name="connsiteX25" fmla="*/ 253606 w 2536064"/>
              <a:gd name="connsiteY25" fmla="*/ 1986584 h 2539842"/>
              <a:gd name="connsiteX26" fmla="*/ 295874 w 2536064"/>
              <a:gd name="connsiteY26" fmla="*/ 1944316 h 2539842"/>
              <a:gd name="connsiteX27" fmla="*/ 253606 w 2536064"/>
              <a:gd name="connsiteY27" fmla="*/ 1902048 h 2539842"/>
              <a:gd name="connsiteX28" fmla="*/ 1859780 w 2536064"/>
              <a:gd name="connsiteY28" fmla="*/ 1817513 h 2539842"/>
              <a:gd name="connsiteX29" fmla="*/ 1944315 w 2536064"/>
              <a:gd name="connsiteY29" fmla="*/ 1817513 h 2539842"/>
              <a:gd name="connsiteX30" fmla="*/ 1944315 w 2536064"/>
              <a:gd name="connsiteY30" fmla="*/ 1902048 h 2539842"/>
              <a:gd name="connsiteX31" fmla="*/ 1859780 w 2536064"/>
              <a:gd name="connsiteY31" fmla="*/ 1902048 h 2539842"/>
              <a:gd name="connsiteX32" fmla="*/ 591748 w 2536064"/>
              <a:gd name="connsiteY32" fmla="*/ 1817513 h 2539842"/>
              <a:gd name="connsiteX33" fmla="*/ 676283 w 2536064"/>
              <a:gd name="connsiteY33" fmla="*/ 1817513 h 2539842"/>
              <a:gd name="connsiteX34" fmla="*/ 676283 w 2536064"/>
              <a:gd name="connsiteY34" fmla="*/ 1902048 h 2539842"/>
              <a:gd name="connsiteX35" fmla="*/ 591748 w 2536064"/>
              <a:gd name="connsiteY35" fmla="*/ 1902048 h 2539842"/>
              <a:gd name="connsiteX36" fmla="*/ 2409261 w 2536064"/>
              <a:gd name="connsiteY36" fmla="*/ 1732977 h 2539842"/>
              <a:gd name="connsiteX37" fmla="*/ 2366993 w 2536064"/>
              <a:gd name="connsiteY37" fmla="*/ 1775245 h 2539842"/>
              <a:gd name="connsiteX38" fmla="*/ 2409261 w 2536064"/>
              <a:gd name="connsiteY38" fmla="*/ 1817513 h 2539842"/>
              <a:gd name="connsiteX39" fmla="*/ 2451529 w 2536064"/>
              <a:gd name="connsiteY39" fmla="*/ 1775245 h 2539842"/>
              <a:gd name="connsiteX40" fmla="*/ 2409261 w 2536064"/>
              <a:gd name="connsiteY40" fmla="*/ 1732977 h 2539842"/>
              <a:gd name="connsiteX41" fmla="*/ 2155654 w 2536064"/>
              <a:gd name="connsiteY41" fmla="*/ 1394835 h 2539842"/>
              <a:gd name="connsiteX42" fmla="*/ 2240189 w 2536064"/>
              <a:gd name="connsiteY42" fmla="*/ 1394835 h 2539842"/>
              <a:gd name="connsiteX43" fmla="*/ 2240189 w 2536064"/>
              <a:gd name="connsiteY43" fmla="*/ 1479370 h 2539842"/>
              <a:gd name="connsiteX44" fmla="*/ 2155654 w 2536064"/>
              <a:gd name="connsiteY44" fmla="*/ 1479370 h 2539842"/>
              <a:gd name="connsiteX45" fmla="*/ 126803 w 2536064"/>
              <a:gd name="connsiteY45" fmla="*/ 1310300 h 2539842"/>
              <a:gd name="connsiteX46" fmla="*/ 84535 w 2536064"/>
              <a:gd name="connsiteY46" fmla="*/ 1352568 h 2539842"/>
              <a:gd name="connsiteX47" fmla="*/ 126803 w 2536064"/>
              <a:gd name="connsiteY47" fmla="*/ 1394835 h 2539842"/>
              <a:gd name="connsiteX48" fmla="*/ 169071 w 2536064"/>
              <a:gd name="connsiteY48" fmla="*/ 1352568 h 2539842"/>
              <a:gd name="connsiteX49" fmla="*/ 126803 w 2536064"/>
              <a:gd name="connsiteY49" fmla="*/ 1310300 h 2539842"/>
              <a:gd name="connsiteX50" fmla="*/ 1266341 w 2536064"/>
              <a:gd name="connsiteY50" fmla="*/ 1310299 h 2539842"/>
              <a:gd name="connsiteX51" fmla="*/ 1236944 w 2536064"/>
              <a:gd name="connsiteY51" fmla="*/ 1323863 h 2539842"/>
              <a:gd name="connsiteX52" fmla="*/ 1239332 w 2536064"/>
              <a:gd name="connsiteY52" fmla="*/ 1383592 h 2539842"/>
              <a:gd name="connsiteX53" fmla="*/ 1269723 w 2536064"/>
              <a:gd name="connsiteY53" fmla="*/ 1394835 h 2539842"/>
              <a:gd name="connsiteX54" fmla="*/ 1269748 w 2536064"/>
              <a:gd name="connsiteY54" fmla="*/ 1394835 h 2539842"/>
              <a:gd name="connsiteX55" fmla="*/ 1310300 w 2536064"/>
              <a:gd name="connsiteY55" fmla="*/ 1350919 h 2539842"/>
              <a:gd name="connsiteX56" fmla="*/ 1310300 w 2536064"/>
              <a:gd name="connsiteY56" fmla="*/ 1350876 h 2539842"/>
              <a:gd name="connsiteX57" fmla="*/ 1268032 w 2536064"/>
              <a:gd name="connsiteY57" fmla="*/ 1310299 h 2539842"/>
              <a:gd name="connsiteX58" fmla="*/ 1263044 w 2536064"/>
              <a:gd name="connsiteY58" fmla="*/ 1225764 h 2539842"/>
              <a:gd name="connsiteX59" fmla="*/ 1387882 w 2536064"/>
              <a:gd name="connsiteY59" fmla="*/ 1310337 h 2539842"/>
              <a:gd name="connsiteX60" fmla="*/ 1310300 w 2536064"/>
              <a:gd name="connsiteY60" fmla="*/ 1471551 h 2539842"/>
              <a:gd name="connsiteX61" fmla="*/ 1310300 w 2536064"/>
              <a:gd name="connsiteY61" fmla="*/ 1563906 h 2539842"/>
              <a:gd name="connsiteX62" fmla="*/ 1225764 w 2536064"/>
              <a:gd name="connsiteY62" fmla="*/ 1563906 h 2539842"/>
              <a:gd name="connsiteX63" fmla="*/ 1225764 w 2536064"/>
              <a:gd name="connsiteY63" fmla="*/ 1471847 h 2539842"/>
              <a:gd name="connsiteX64" fmla="*/ 1140641 w 2536064"/>
              <a:gd name="connsiteY64" fmla="*/ 1356329 h 2539842"/>
              <a:gd name="connsiteX65" fmla="*/ 1263044 w 2536064"/>
              <a:gd name="connsiteY65" fmla="*/ 1225764 h 2539842"/>
              <a:gd name="connsiteX66" fmla="*/ 380410 w 2536064"/>
              <a:gd name="connsiteY66" fmla="*/ 1225764 h 2539842"/>
              <a:gd name="connsiteX67" fmla="*/ 464945 w 2536064"/>
              <a:gd name="connsiteY67" fmla="*/ 1225764 h 2539842"/>
              <a:gd name="connsiteX68" fmla="*/ 464945 w 2536064"/>
              <a:gd name="connsiteY68" fmla="*/ 1310299 h 2539842"/>
              <a:gd name="connsiteX69" fmla="*/ 380410 w 2536064"/>
              <a:gd name="connsiteY69" fmla="*/ 1310299 h 2539842"/>
              <a:gd name="connsiteX70" fmla="*/ 1098961 w 2536064"/>
              <a:gd name="connsiteY70" fmla="*/ 1183497 h 2539842"/>
              <a:gd name="connsiteX71" fmla="*/ 1056693 w 2536064"/>
              <a:gd name="connsiteY71" fmla="*/ 1225765 h 2539842"/>
              <a:gd name="connsiteX72" fmla="*/ 1056693 w 2536064"/>
              <a:gd name="connsiteY72" fmla="*/ 1563907 h 2539842"/>
              <a:gd name="connsiteX73" fmla="*/ 1098961 w 2536064"/>
              <a:gd name="connsiteY73" fmla="*/ 1606174 h 2539842"/>
              <a:gd name="connsiteX74" fmla="*/ 1437103 w 2536064"/>
              <a:gd name="connsiteY74" fmla="*/ 1606174 h 2539842"/>
              <a:gd name="connsiteX75" fmla="*/ 1479371 w 2536064"/>
              <a:gd name="connsiteY75" fmla="*/ 1563907 h 2539842"/>
              <a:gd name="connsiteX76" fmla="*/ 1479371 w 2536064"/>
              <a:gd name="connsiteY76" fmla="*/ 1225765 h 2539842"/>
              <a:gd name="connsiteX77" fmla="*/ 1437103 w 2536064"/>
              <a:gd name="connsiteY77" fmla="*/ 1183497 h 2539842"/>
              <a:gd name="connsiteX78" fmla="*/ 2409261 w 2536064"/>
              <a:gd name="connsiteY78" fmla="*/ 1056693 h 2539842"/>
              <a:gd name="connsiteX79" fmla="*/ 2366993 w 2536064"/>
              <a:gd name="connsiteY79" fmla="*/ 1098961 h 2539842"/>
              <a:gd name="connsiteX80" fmla="*/ 2409261 w 2536064"/>
              <a:gd name="connsiteY80" fmla="*/ 1141229 h 2539842"/>
              <a:gd name="connsiteX81" fmla="*/ 2451529 w 2536064"/>
              <a:gd name="connsiteY81" fmla="*/ 1098961 h 2539842"/>
              <a:gd name="connsiteX82" fmla="*/ 2409261 w 2536064"/>
              <a:gd name="connsiteY82" fmla="*/ 1056693 h 2539842"/>
              <a:gd name="connsiteX83" fmla="*/ 2071119 w 2536064"/>
              <a:gd name="connsiteY83" fmla="*/ 1056693 h 2539842"/>
              <a:gd name="connsiteX84" fmla="*/ 2155654 w 2536064"/>
              <a:gd name="connsiteY84" fmla="*/ 1056693 h 2539842"/>
              <a:gd name="connsiteX85" fmla="*/ 2155654 w 2536064"/>
              <a:gd name="connsiteY85" fmla="*/ 1141228 h 2539842"/>
              <a:gd name="connsiteX86" fmla="*/ 2071119 w 2536064"/>
              <a:gd name="connsiteY86" fmla="*/ 1141228 h 2539842"/>
              <a:gd name="connsiteX87" fmla="*/ 1268032 w 2536064"/>
              <a:gd name="connsiteY87" fmla="*/ 929890 h 2539842"/>
              <a:gd name="connsiteX88" fmla="*/ 1141229 w 2536064"/>
              <a:gd name="connsiteY88" fmla="*/ 1056694 h 2539842"/>
              <a:gd name="connsiteX89" fmla="*/ 1141229 w 2536064"/>
              <a:gd name="connsiteY89" fmla="*/ 1098961 h 2539842"/>
              <a:gd name="connsiteX90" fmla="*/ 1394835 w 2536064"/>
              <a:gd name="connsiteY90" fmla="*/ 1098961 h 2539842"/>
              <a:gd name="connsiteX91" fmla="*/ 1394835 w 2536064"/>
              <a:gd name="connsiteY91" fmla="*/ 1056694 h 2539842"/>
              <a:gd name="connsiteX92" fmla="*/ 1268032 w 2536064"/>
              <a:gd name="connsiteY92" fmla="*/ 929890 h 2539842"/>
              <a:gd name="connsiteX93" fmla="*/ 1268032 w 2536064"/>
              <a:gd name="connsiteY93" fmla="*/ 845355 h 2539842"/>
              <a:gd name="connsiteX94" fmla="*/ 1479371 w 2536064"/>
              <a:gd name="connsiteY94" fmla="*/ 1056694 h 2539842"/>
              <a:gd name="connsiteX95" fmla="*/ 1479371 w 2536064"/>
              <a:gd name="connsiteY95" fmla="*/ 1106739 h 2539842"/>
              <a:gd name="connsiteX96" fmla="*/ 1563906 w 2536064"/>
              <a:gd name="connsiteY96" fmla="*/ 1225765 h 2539842"/>
              <a:gd name="connsiteX97" fmla="*/ 1563906 w 2536064"/>
              <a:gd name="connsiteY97" fmla="*/ 1563907 h 2539842"/>
              <a:gd name="connsiteX98" fmla="*/ 1437103 w 2536064"/>
              <a:gd name="connsiteY98" fmla="*/ 1690710 h 2539842"/>
              <a:gd name="connsiteX99" fmla="*/ 1098961 w 2536064"/>
              <a:gd name="connsiteY99" fmla="*/ 1690710 h 2539842"/>
              <a:gd name="connsiteX100" fmla="*/ 972158 w 2536064"/>
              <a:gd name="connsiteY100" fmla="*/ 1563907 h 2539842"/>
              <a:gd name="connsiteX101" fmla="*/ 972158 w 2536064"/>
              <a:gd name="connsiteY101" fmla="*/ 1225765 h 2539842"/>
              <a:gd name="connsiteX102" fmla="*/ 1056693 w 2536064"/>
              <a:gd name="connsiteY102" fmla="*/ 1106739 h 2539842"/>
              <a:gd name="connsiteX103" fmla="*/ 1056693 w 2536064"/>
              <a:gd name="connsiteY103" fmla="*/ 1056694 h 2539842"/>
              <a:gd name="connsiteX104" fmla="*/ 1268032 w 2536064"/>
              <a:gd name="connsiteY104" fmla="*/ 845355 h 2539842"/>
              <a:gd name="connsiteX105" fmla="*/ 887622 w 2536064"/>
              <a:gd name="connsiteY105" fmla="*/ 760819 h 2539842"/>
              <a:gd name="connsiteX106" fmla="*/ 760819 w 2536064"/>
              <a:gd name="connsiteY106" fmla="*/ 887622 h 2539842"/>
              <a:gd name="connsiteX107" fmla="*/ 760819 w 2536064"/>
              <a:gd name="connsiteY107" fmla="*/ 1648442 h 2539842"/>
              <a:gd name="connsiteX108" fmla="*/ 887622 w 2536064"/>
              <a:gd name="connsiteY108" fmla="*/ 1775245 h 2539842"/>
              <a:gd name="connsiteX109" fmla="*/ 1648442 w 2536064"/>
              <a:gd name="connsiteY109" fmla="*/ 1775245 h 2539842"/>
              <a:gd name="connsiteX110" fmla="*/ 1775245 w 2536064"/>
              <a:gd name="connsiteY110" fmla="*/ 1648442 h 2539842"/>
              <a:gd name="connsiteX111" fmla="*/ 1775245 w 2536064"/>
              <a:gd name="connsiteY111" fmla="*/ 887622 h 2539842"/>
              <a:gd name="connsiteX112" fmla="*/ 1648442 w 2536064"/>
              <a:gd name="connsiteY112" fmla="*/ 760819 h 2539842"/>
              <a:gd name="connsiteX113" fmla="*/ 2240190 w 2536064"/>
              <a:gd name="connsiteY113" fmla="*/ 676284 h 2539842"/>
              <a:gd name="connsiteX114" fmla="*/ 2197922 w 2536064"/>
              <a:gd name="connsiteY114" fmla="*/ 718552 h 2539842"/>
              <a:gd name="connsiteX115" fmla="*/ 2240190 w 2536064"/>
              <a:gd name="connsiteY115" fmla="*/ 760819 h 2539842"/>
              <a:gd name="connsiteX116" fmla="*/ 2282458 w 2536064"/>
              <a:gd name="connsiteY116" fmla="*/ 718552 h 2539842"/>
              <a:gd name="connsiteX117" fmla="*/ 2240190 w 2536064"/>
              <a:gd name="connsiteY117" fmla="*/ 676284 h 2539842"/>
              <a:gd name="connsiteX118" fmla="*/ 295874 w 2536064"/>
              <a:gd name="connsiteY118" fmla="*/ 676284 h 2539842"/>
              <a:gd name="connsiteX119" fmla="*/ 253606 w 2536064"/>
              <a:gd name="connsiteY119" fmla="*/ 718552 h 2539842"/>
              <a:gd name="connsiteX120" fmla="*/ 295874 w 2536064"/>
              <a:gd name="connsiteY120" fmla="*/ 760819 h 2539842"/>
              <a:gd name="connsiteX121" fmla="*/ 338142 w 2536064"/>
              <a:gd name="connsiteY121" fmla="*/ 718552 h 2539842"/>
              <a:gd name="connsiteX122" fmla="*/ 295874 w 2536064"/>
              <a:gd name="connsiteY122" fmla="*/ 676284 h 2539842"/>
              <a:gd name="connsiteX123" fmla="*/ 1859780 w 2536064"/>
              <a:gd name="connsiteY123" fmla="*/ 634016 h 2539842"/>
              <a:gd name="connsiteX124" fmla="*/ 1944315 w 2536064"/>
              <a:gd name="connsiteY124" fmla="*/ 634016 h 2539842"/>
              <a:gd name="connsiteX125" fmla="*/ 1944315 w 2536064"/>
              <a:gd name="connsiteY125" fmla="*/ 718551 h 2539842"/>
              <a:gd name="connsiteX126" fmla="*/ 1859780 w 2536064"/>
              <a:gd name="connsiteY126" fmla="*/ 718551 h 2539842"/>
              <a:gd name="connsiteX127" fmla="*/ 591748 w 2536064"/>
              <a:gd name="connsiteY127" fmla="*/ 634016 h 2539842"/>
              <a:gd name="connsiteX128" fmla="*/ 676283 w 2536064"/>
              <a:gd name="connsiteY128" fmla="*/ 634016 h 2539842"/>
              <a:gd name="connsiteX129" fmla="*/ 676283 w 2536064"/>
              <a:gd name="connsiteY129" fmla="*/ 718551 h 2539842"/>
              <a:gd name="connsiteX130" fmla="*/ 591748 w 2536064"/>
              <a:gd name="connsiteY130" fmla="*/ 718551 h 2539842"/>
              <a:gd name="connsiteX131" fmla="*/ 1394835 w 2536064"/>
              <a:gd name="connsiteY131" fmla="*/ 380410 h 2539842"/>
              <a:gd name="connsiteX132" fmla="*/ 1479370 w 2536064"/>
              <a:gd name="connsiteY132" fmla="*/ 380410 h 2539842"/>
              <a:gd name="connsiteX133" fmla="*/ 1479370 w 2536064"/>
              <a:gd name="connsiteY133" fmla="*/ 464945 h 2539842"/>
              <a:gd name="connsiteX134" fmla="*/ 1394835 w 2536064"/>
              <a:gd name="connsiteY134" fmla="*/ 464945 h 2539842"/>
              <a:gd name="connsiteX135" fmla="*/ 1056693 w 2536064"/>
              <a:gd name="connsiteY135" fmla="*/ 380410 h 2539842"/>
              <a:gd name="connsiteX136" fmla="*/ 1141228 w 2536064"/>
              <a:gd name="connsiteY136" fmla="*/ 380410 h 2539842"/>
              <a:gd name="connsiteX137" fmla="*/ 1141228 w 2536064"/>
              <a:gd name="connsiteY137" fmla="*/ 464945 h 2539842"/>
              <a:gd name="connsiteX138" fmla="*/ 1056693 w 2536064"/>
              <a:gd name="connsiteY138" fmla="*/ 464945 h 2539842"/>
              <a:gd name="connsiteX139" fmla="*/ 1268032 w 2536064"/>
              <a:gd name="connsiteY139" fmla="*/ 211339 h 2539842"/>
              <a:gd name="connsiteX140" fmla="*/ 1225764 w 2536064"/>
              <a:gd name="connsiteY140" fmla="*/ 253606 h 2539842"/>
              <a:gd name="connsiteX141" fmla="*/ 1268032 w 2536064"/>
              <a:gd name="connsiteY141" fmla="*/ 295874 h 2539842"/>
              <a:gd name="connsiteX142" fmla="*/ 1310300 w 2536064"/>
              <a:gd name="connsiteY142" fmla="*/ 253606 h 2539842"/>
              <a:gd name="connsiteX143" fmla="*/ 1268032 w 2536064"/>
              <a:gd name="connsiteY143" fmla="*/ 211339 h 2539842"/>
              <a:gd name="connsiteX144" fmla="*/ 1944316 w 2536064"/>
              <a:gd name="connsiteY144" fmla="*/ 169071 h 2539842"/>
              <a:gd name="connsiteX145" fmla="*/ 1902048 w 2536064"/>
              <a:gd name="connsiteY145" fmla="*/ 211339 h 2539842"/>
              <a:gd name="connsiteX146" fmla="*/ 1944316 w 2536064"/>
              <a:gd name="connsiteY146" fmla="*/ 253606 h 2539842"/>
              <a:gd name="connsiteX147" fmla="*/ 1986584 w 2536064"/>
              <a:gd name="connsiteY147" fmla="*/ 211339 h 2539842"/>
              <a:gd name="connsiteX148" fmla="*/ 1944316 w 2536064"/>
              <a:gd name="connsiteY148" fmla="*/ 169071 h 2539842"/>
              <a:gd name="connsiteX149" fmla="*/ 676284 w 2536064"/>
              <a:gd name="connsiteY149" fmla="*/ 84535 h 2539842"/>
              <a:gd name="connsiteX150" fmla="*/ 634016 w 2536064"/>
              <a:gd name="connsiteY150" fmla="*/ 126803 h 2539842"/>
              <a:gd name="connsiteX151" fmla="*/ 676284 w 2536064"/>
              <a:gd name="connsiteY151" fmla="*/ 169071 h 2539842"/>
              <a:gd name="connsiteX152" fmla="*/ 718552 w 2536064"/>
              <a:gd name="connsiteY152" fmla="*/ 126803 h 2539842"/>
              <a:gd name="connsiteX153" fmla="*/ 676284 w 2536064"/>
              <a:gd name="connsiteY153" fmla="*/ 84535 h 2539842"/>
              <a:gd name="connsiteX154" fmla="*/ 676284 w 2536064"/>
              <a:gd name="connsiteY154" fmla="*/ 0 h 2539842"/>
              <a:gd name="connsiteX155" fmla="*/ 803087 w 2536064"/>
              <a:gd name="connsiteY155" fmla="*/ 126803 h 2539842"/>
              <a:gd name="connsiteX156" fmla="*/ 790407 w 2536064"/>
              <a:gd name="connsiteY156" fmla="*/ 181160 h 2539842"/>
              <a:gd name="connsiteX157" fmla="*/ 972158 w 2536064"/>
              <a:gd name="connsiteY157" fmla="*/ 362911 h 2539842"/>
              <a:gd name="connsiteX158" fmla="*/ 972158 w 2536064"/>
              <a:gd name="connsiteY158" fmla="*/ 676284 h 2539842"/>
              <a:gd name="connsiteX159" fmla="*/ 1056693 w 2536064"/>
              <a:gd name="connsiteY159" fmla="*/ 676284 h 2539842"/>
              <a:gd name="connsiteX160" fmla="*/ 1056693 w 2536064"/>
              <a:gd name="connsiteY160" fmla="*/ 549481 h 2539842"/>
              <a:gd name="connsiteX161" fmla="*/ 1141229 w 2536064"/>
              <a:gd name="connsiteY161" fmla="*/ 549481 h 2539842"/>
              <a:gd name="connsiteX162" fmla="*/ 1141229 w 2536064"/>
              <a:gd name="connsiteY162" fmla="*/ 676284 h 2539842"/>
              <a:gd name="connsiteX163" fmla="*/ 1225764 w 2536064"/>
              <a:gd name="connsiteY163" fmla="*/ 676284 h 2539842"/>
              <a:gd name="connsiteX164" fmla="*/ 1225764 w 2536064"/>
              <a:gd name="connsiteY164" fmla="*/ 372632 h 2539842"/>
              <a:gd name="connsiteX165" fmla="*/ 1148482 w 2536064"/>
              <a:gd name="connsiteY165" fmla="*/ 295349 h 2539842"/>
              <a:gd name="connsiteX166" fmla="*/ 1225764 w 2536064"/>
              <a:gd name="connsiteY166" fmla="*/ 133530 h 2539842"/>
              <a:gd name="connsiteX167" fmla="*/ 1387582 w 2536064"/>
              <a:gd name="connsiteY167" fmla="*/ 210813 h 2539842"/>
              <a:gd name="connsiteX168" fmla="*/ 1310300 w 2536064"/>
              <a:gd name="connsiteY168" fmla="*/ 372632 h 2539842"/>
              <a:gd name="connsiteX169" fmla="*/ 1310300 w 2536064"/>
              <a:gd name="connsiteY169" fmla="*/ 676284 h 2539842"/>
              <a:gd name="connsiteX170" fmla="*/ 1394835 w 2536064"/>
              <a:gd name="connsiteY170" fmla="*/ 676284 h 2539842"/>
              <a:gd name="connsiteX171" fmla="*/ 1394835 w 2536064"/>
              <a:gd name="connsiteY171" fmla="*/ 549481 h 2539842"/>
              <a:gd name="connsiteX172" fmla="*/ 1479371 w 2536064"/>
              <a:gd name="connsiteY172" fmla="*/ 549481 h 2539842"/>
              <a:gd name="connsiteX173" fmla="*/ 1479371 w 2536064"/>
              <a:gd name="connsiteY173" fmla="*/ 676284 h 2539842"/>
              <a:gd name="connsiteX174" fmla="*/ 1563906 w 2536064"/>
              <a:gd name="connsiteY174" fmla="*/ 676284 h 2539842"/>
              <a:gd name="connsiteX175" fmla="*/ 1563906 w 2536064"/>
              <a:gd name="connsiteY175" fmla="*/ 531939 h 2539842"/>
              <a:gd name="connsiteX176" fmla="*/ 1830193 w 2536064"/>
              <a:gd name="connsiteY176" fmla="*/ 265653 h 2539842"/>
              <a:gd name="connsiteX177" fmla="*/ 1817513 w 2536064"/>
              <a:gd name="connsiteY177" fmla="*/ 211339 h 2539842"/>
              <a:gd name="connsiteX178" fmla="*/ 1944316 w 2536064"/>
              <a:gd name="connsiteY178" fmla="*/ 84535 h 2539842"/>
              <a:gd name="connsiteX179" fmla="*/ 2071119 w 2536064"/>
              <a:gd name="connsiteY179" fmla="*/ 211339 h 2539842"/>
              <a:gd name="connsiteX180" fmla="*/ 1944316 w 2536064"/>
              <a:gd name="connsiteY180" fmla="*/ 338142 h 2539842"/>
              <a:gd name="connsiteX181" fmla="*/ 1890002 w 2536064"/>
              <a:gd name="connsiteY181" fmla="*/ 325462 h 2539842"/>
              <a:gd name="connsiteX182" fmla="*/ 1648442 w 2536064"/>
              <a:gd name="connsiteY182" fmla="*/ 566979 h 2539842"/>
              <a:gd name="connsiteX183" fmla="*/ 1648442 w 2536064"/>
              <a:gd name="connsiteY183" fmla="*/ 676284 h 2539842"/>
              <a:gd name="connsiteX184" fmla="*/ 1859780 w 2536064"/>
              <a:gd name="connsiteY184" fmla="*/ 887622 h 2539842"/>
              <a:gd name="connsiteX185" fmla="*/ 2011352 w 2536064"/>
              <a:gd name="connsiteY185" fmla="*/ 887622 h 2539842"/>
              <a:gd name="connsiteX186" fmla="*/ 2126067 w 2536064"/>
              <a:gd name="connsiteY186" fmla="*/ 772866 h 2539842"/>
              <a:gd name="connsiteX187" fmla="*/ 2113387 w 2536064"/>
              <a:gd name="connsiteY187" fmla="*/ 718552 h 2539842"/>
              <a:gd name="connsiteX188" fmla="*/ 2240190 w 2536064"/>
              <a:gd name="connsiteY188" fmla="*/ 591748 h 2539842"/>
              <a:gd name="connsiteX189" fmla="*/ 2366993 w 2536064"/>
              <a:gd name="connsiteY189" fmla="*/ 718552 h 2539842"/>
              <a:gd name="connsiteX190" fmla="*/ 2240190 w 2536064"/>
              <a:gd name="connsiteY190" fmla="*/ 845355 h 2539842"/>
              <a:gd name="connsiteX191" fmla="*/ 2185834 w 2536064"/>
              <a:gd name="connsiteY191" fmla="*/ 832674 h 2539842"/>
              <a:gd name="connsiteX192" fmla="*/ 2046350 w 2536064"/>
              <a:gd name="connsiteY192" fmla="*/ 972158 h 2539842"/>
              <a:gd name="connsiteX193" fmla="*/ 1859780 w 2536064"/>
              <a:gd name="connsiteY193" fmla="*/ 972158 h 2539842"/>
              <a:gd name="connsiteX194" fmla="*/ 1859780 w 2536064"/>
              <a:gd name="connsiteY194" fmla="*/ 1056693 h 2539842"/>
              <a:gd name="connsiteX195" fmla="*/ 1986584 w 2536064"/>
              <a:gd name="connsiteY195" fmla="*/ 1056693 h 2539842"/>
              <a:gd name="connsiteX196" fmla="*/ 1986584 w 2536064"/>
              <a:gd name="connsiteY196" fmla="*/ 1141229 h 2539842"/>
              <a:gd name="connsiteX197" fmla="*/ 1859780 w 2536064"/>
              <a:gd name="connsiteY197" fmla="*/ 1141229 h 2539842"/>
              <a:gd name="connsiteX198" fmla="*/ 1859780 w 2536064"/>
              <a:gd name="connsiteY198" fmla="*/ 1225764 h 2539842"/>
              <a:gd name="connsiteX199" fmla="*/ 2061144 w 2536064"/>
              <a:gd name="connsiteY199" fmla="*/ 1225764 h 2539842"/>
              <a:gd name="connsiteX200" fmla="*/ 2284022 w 2536064"/>
              <a:gd name="connsiteY200" fmla="*/ 1114304 h 2539842"/>
              <a:gd name="connsiteX201" fmla="*/ 2282458 w 2536064"/>
              <a:gd name="connsiteY201" fmla="*/ 1098961 h 2539842"/>
              <a:gd name="connsiteX202" fmla="*/ 2317616 w 2536064"/>
              <a:gd name="connsiteY202" fmla="*/ 1011163 h 2539842"/>
              <a:gd name="connsiteX203" fmla="*/ 2496544 w 2536064"/>
              <a:gd name="connsiteY203" fmla="*/ 1007308 h 2539842"/>
              <a:gd name="connsiteX204" fmla="*/ 2500399 w 2536064"/>
              <a:gd name="connsiteY204" fmla="*/ 1186236 h 2539842"/>
              <a:gd name="connsiteX205" fmla="*/ 2321471 w 2536064"/>
              <a:gd name="connsiteY205" fmla="*/ 1190090 h 2539842"/>
              <a:gd name="connsiteX206" fmla="*/ 2081094 w 2536064"/>
              <a:gd name="connsiteY206" fmla="*/ 1310300 h 2539842"/>
              <a:gd name="connsiteX207" fmla="*/ 1859780 w 2536064"/>
              <a:gd name="connsiteY207" fmla="*/ 1310300 h 2539842"/>
              <a:gd name="connsiteX208" fmla="*/ 1859780 w 2536064"/>
              <a:gd name="connsiteY208" fmla="*/ 1394835 h 2539842"/>
              <a:gd name="connsiteX209" fmla="*/ 2071119 w 2536064"/>
              <a:gd name="connsiteY209" fmla="*/ 1394835 h 2539842"/>
              <a:gd name="connsiteX210" fmla="*/ 2071119 w 2536064"/>
              <a:gd name="connsiteY210" fmla="*/ 1479371 h 2539842"/>
              <a:gd name="connsiteX211" fmla="*/ 1859780 w 2536064"/>
              <a:gd name="connsiteY211" fmla="*/ 1479371 h 2539842"/>
              <a:gd name="connsiteX212" fmla="*/ 1859780 w 2536064"/>
              <a:gd name="connsiteY212" fmla="*/ 1563906 h 2539842"/>
              <a:gd name="connsiteX213" fmla="*/ 2257731 w 2536064"/>
              <a:gd name="connsiteY213" fmla="*/ 1563906 h 2539842"/>
              <a:gd name="connsiteX214" fmla="*/ 2354947 w 2536064"/>
              <a:gd name="connsiteY214" fmla="*/ 1661122 h 2539842"/>
              <a:gd name="connsiteX215" fmla="*/ 2409261 w 2536064"/>
              <a:gd name="connsiteY215" fmla="*/ 1648442 h 2539842"/>
              <a:gd name="connsiteX216" fmla="*/ 2536064 w 2536064"/>
              <a:gd name="connsiteY216" fmla="*/ 1775245 h 2539842"/>
              <a:gd name="connsiteX217" fmla="*/ 2409261 w 2536064"/>
              <a:gd name="connsiteY217" fmla="*/ 1902048 h 2539842"/>
              <a:gd name="connsiteX218" fmla="*/ 2282458 w 2536064"/>
              <a:gd name="connsiteY218" fmla="*/ 1775245 h 2539842"/>
              <a:gd name="connsiteX219" fmla="*/ 2295138 w 2536064"/>
              <a:gd name="connsiteY219" fmla="*/ 1720931 h 2539842"/>
              <a:gd name="connsiteX220" fmla="*/ 2222691 w 2536064"/>
              <a:gd name="connsiteY220" fmla="*/ 1648442 h 2539842"/>
              <a:gd name="connsiteX221" fmla="*/ 1859780 w 2536064"/>
              <a:gd name="connsiteY221" fmla="*/ 1648442 h 2539842"/>
              <a:gd name="connsiteX222" fmla="*/ 1648442 w 2536064"/>
              <a:gd name="connsiteY222" fmla="*/ 1859780 h 2539842"/>
              <a:gd name="connsiteX223" fmla="*/ 1648442 w 2536064"/>
              <a:gd name="connsiteY223" fmla="*/ 2113387 h 2539842"/>
              <a:gd name="connsiteX224" fmla="*/ 1867558 w 2536064"/>
              <a:gd name="connsiteY224" fmla="*/ 2113387 h 2539842"/>
              <a:gd name="connsiteX225" fmla="*/ 1944840 w 2536064"/>
              <a:gd name="connsiteY225" fmla="*/ 2036104 h 2539842"/>
              <a:gd name="connsiteX226" fmla="*/ 2106662 w 2536064"/>
              <a:gd name="connsiteY226" fmla="*/ 2113387 h 2539842"/>
              <a:gd name="connsiteX227" fmla="*/ 2029375 w 2536064"/>
              <a:gd name="connsiteY227" fmla="*/ 2275205 h 2539842"/>
              <a:gd name="connsiteX228" fmla="*/ 1867558 w 2536064"/>
              <a:gd name="connsiteY228" fmla="*/ 2197922 h 2539842"/>
              <a:gd name="connsiteX229" fmla="*/ 1563906 w 2536064"/>
              <a:gd name="connsiteY229" fmla="*/ 2197922 h 2539842"/>
              <a:gd name="connsiteX230" fmla="*/ 1563906 w 2536064"/>
              <a:gd name="connsiteY230" fmla="*/ 1859780 h 2539842"/>
              <a:gd name="connsiteX231" fmla="*/ 1479371 w 2536064"/>
              <a:gd name="connsiteY231" fmla="*/ 1859780 h 2539842"/>
              <a:gd name="connsiteX232" fmla="*/ 1479371 w 2536064"/>
              <a:gd name="connsiteY232" fmla="*/ 1986584 h 2539842"/>
              <a:gd name="connsiteX233" fmla="*/ 1394835 w 2536064"/>
              <a:gd name="connsiteY233" fmla="*/ 1986584 h 2539842"/>
              <a:gd name="connsiteX234" fmla="*/ 1394835 w 2536064"/>
              <a:gd name="connsiteY234" fmla="*/ 1859780 h 2539842"/>
              <a:gd name="connsiteX235" fmla="*/ 1310300 w 2536064"/>
              <a:gd name="connsiteY235" fmla="*/ 1859780 h 2539842"/>
              <a:gd name="connsiteX236" fmla="*/ 1310300 w 2536064"/>
              <a:gd name="connsiteY236" fmla="*/ 2174506 h 2539842"/>
              <a:gd name="connsiteX237" fmla="*/ 1527683 w 2536064"/>
              <a:gd name="connsiteY237" fmla="*/ 2310481 h 2539842"/>
              <a:gd name="connsiteX238" fmla="*/ 1637000 w 2536064"/>
              <a:gd name="connsiteY238" fmla="*/ 2285843 h 2539842"/>
              <a:gd name="connsiteX239" fmla="*/ 1733112 w 2536064"/>
              <a:gd name="connsiteY239" fmla="*/ 2440349 h 2539842"/>
              <a:gd name="connsiteX240" fmla="*/ 1578611 w 2536064"/>
              <a:gd name="connsiteY240" fmla="*/ 2536457 h 2539842"/>
              <a:gd name="connsiteX241" fmla="*/ 1482499 w 2536064"/>
              <a:gd name="connsiteY241" fmla="*/ 2381956 h 2539842"/>
              <a:gd name="connsiteX242" fmla="*/ 1225764 w 2536064"/>
              <a:gd name="connsiteY242" fmla="*/ 2221339 h 2539842"/>
              <a:gd name="connsiteX243" fmla="*/ 1225764 w 2536064"/>
              <a:gd name="connsiteY243" fmla="*/ 1859780 h 2539842"/>
              <a:gd name="connsiteX244" fmla="*/ 1141229 w 2536064"/>
              <a:gd name="connsiteY244" fmla="*/ 1859780 h 2539842"/>
              <a:gd name="connsiteX245" fmla="*/ 1141229 w 2536064"/>
              <a:gd name="connsiteY245" fmla="*/ 2113387 h 2539842"/>
              <a:gd name="connsiteX246" fmla="*/ 1056693 w 2536064"/>
              <a:gd name="connsiteY246" fmla="*/ 2113387 h 2539842"/>
              <a:gd name="connsiteX247" fmla="*/ 1056693 w 2536064"/>
              <a:gd name="connsiteY247" fmla="*/ 1859780 h 2539842"/>
              <a:gd name="connsiteX248" fmla="*/ 972158 w 2536064"/>
              <a:gd name="connsiteY248" fmla="*/ 1859780 h 2539842"/>
              <a:gd name="connsiteX249" fmla="*/ 972158 w 2536064"/>
              <a:gd name="connsiteY249" fmla="*/ 2173196 h 2539842"/>
              <a:gd name="connsiteX250" fmla="*/ 790407 w 2536064"/>
              <a:gd name="connsiteY250" fmla="*/ 2354947 h 2539842"/>
              <a:gd name="connsiteX251" fmla="*/ 803087 w 2536064"/>
              <a:gd name="connsiteY251" fmla="*/ 2409261 h 2539842"/>
              <a:gd name="connsiteX252" fmla="*/ 676284 w 2536064"/>
              <a:gd name="connsiteY252" fmla="*/ 2536064 h 2539842"/>
              <a:gd name="connsiteX253" fmla="*/ 549481 w 2536064"/>
              <a:gd name="connsiteY253" fmla="*/ 2409261 h 2539842"/>
              <a:gd name="connsiteX254" fmla="*/ 676284 w 2536064"/>
              <a:gd name="connsiteY254" fmla="*/ 2282458 h 2539842"/>
              <a:gd name="connsiteX255" fmla="*/ 730598 w 2536064"/>
              <a:gd name="connsiteY255" fmla="*/ 2295138 h 2539842"/>
              <a:gd name="connsiteX256" fmla="*/ 887622 w 2536064"/>
              <a:gd name="connsiteY256" fmla="*/ 2138156 h 2539842"/>
              <a:gd name="connsiteX257" fmla="*/ 887622 w 2536064"/>
              <a:gd name="connsiteY257" fmla="*/ 1859780 h 2539842"/>
              <a:gd name="connsiteX258" fmla="*/ 676284 w 2536064"/>
              <a:gd name="connsiteY258" fmla="*/ 1648442 h 2539842"/>
              <a:gd name="connsiteX259" fmla="*/ 487558 w 2536064"/>
              <a:gd name="connsiteY259" fmla="*/ 1648442 h 2539842"/>
              <a:gd name="connsiteX260" fmla="*/ 347018 w 2536064"/>
              <a:gd name="connsiteY260" fmla="*/ 1859273 h 2539842"/>
              <a:gd name="connsiteX261" fmla="*/ 380414 w 2536064"/>
              <a:gd name="connsiteY261" fmla="*/ 1946670 h 2539842"/>
              <a:gd name="connsiteX262" fmla="*/ 251257 w 2536064"/>
              <a:gd name="connsiteY262" fmla="*/ 2073473 h 2539842"/>
              <a:gd name="connsiteX263" fmla="*/ 124451 w 2536064"/>
              <a:gd name="connsiteY263" fmla="*/ 1944320 h 2539842"/>
              <a:gd name="connsiteX264" fmla="*/ 253606 w 2536064"/>
              <a:gd name="connsiteY264" fmla="*/ 1817513 h 2539842"/>
              <a:gd name="connsiteX265" fmla="*/ 271993 w 2536064"/>
              <a:gd name="connsiteY265" fmla="*/ 1819372 h 2539842"/>
              <a:gd name="connsiteX266" fmla="*/ 442332 w 2536064"/>
              <a:gd name="connsiteY266" fmla="*/ 1563906 h 2539842"/>
              <a:gd name="connsiteX267" fmla="*/ 676284 w 2536064"/>
              <a:gd name="connsiteY267" fmla="*/ 1563906 h 2539842"/>
              <a:gd name="connsiteX268" fmla="*/ 676284 w 2536064"/>
              <a:gd name="connsiteY268" fmla="*/ 1479371 h 2539842"/>
              <a:gd name="connsiteX269" fmla="*/ 295874 w 2536064"/>
              <a:gd name="connsiteY269" fmla="*/ 1479371 h 2539842"/>
              <a:gd name="connsiteX270" fmla="*/ 295874 w 2536064"/>
              <a:gd name="connsiteY270" fmla="*/ 1394835 h 2539842"/>
              <a:gd name="connsiteX271" fmla="*/ 676284 w 2536064"/>
              <a:gd name="connsiteY271" fmla="*/ 1394835 h 2539842"/>
              <a:gd name="connsiteX272" fmla="*/ 676284 w 2536064"/>
              <a:gd name="connsiteY272" fmla="*/ 1310300 h 2539842"/>
              <a:gd name="connsiteX273" fmla="*/ 549481 w 2536064"/>
              <a:gd name="connsiteY273" fmla="*/ 1310300 h 2539842"/>
              <a:gd name="connsiteX274" fmla="*/ 549481 w 2536064"/>
              <a:gd name="connsiteY274" fmla="*/ 1225764 h 2539842"/>
              <a:gd name="connsiteX275" fmla="*/ 676284 w 2536064"/>
              <a:gd name="connsiteY275" fmla="*/ 1225764 h 2539842"/>
              <a:gd name="connsiteX276" fmla="*/ 676284 w 2536064"/>
              <a:gd name="connsiteY276" fmla="*/ 1141229 h 2539842"/>
              <a:gd name="connsiteX277" fmla="*/ 437978 w 2536064"/>
              <a:gd name="connsiteY277" fmla="*/ 1141229 h 2539842"/>
              <a:gd name="connsiteX278" fmla="*/ 243589 w 2536064"/>
              <a:gd name="connsiteY278" fmla="*/ 1303199 h 2539842"/>
              <a:gd name="connsiteX279" fmla="*/ 253606 w 2536064"/>
              <a:gd name="connsiteY279" fmla="*/ 1352568 h 2539842"/>
              <a:gd name="connsiteX280" fmla="*/ 126803 w 2536064"/>
              <a:gd name="connsiteY280" fmla="*/ 1479371 h 2539842"/>
              <a:gd name="connsiteX281" fmla="*/ 0 w 2536064"/>
              <a:gd name="connsiteY281" fmla="*/ 1352568 h 2539842"/>
              <a:gd name="connsiteX282" fmla="*/ 126803 w 2536064"/>
              <a:gd name="connsiteY282" fmla="*/ 1225764 h 2539842"/>
              <a:gd name="connsiteX283" fmla="*/ 185978 w 2536064"/>
              <a:gd name="connsiteY283" fmla="*/ 1241150 h 2539842"/>
              <a:gd name="connsiteX284" fmla="*/ 407376 w 2536064"/>
              <a:gd name="connsiteY284" fmla="*/ 1056693 h 2539842"/>
              <a:gd name="connsiteX285" fmla="*/ 676284 w 2536064"/>
              <a:gd name="connsiteY285" fmla="*/ 1056693 h 2539842"/>
              <a:gd name="connsiteX286" fmla="*/ 676284 w 2536064"/>
              <a:gd name="connsiteY286" fmla="*/ 972158 h 2539842"/>
              <a:gd name="connsiteX287" fmla="*/ 489672 w 2536064"/>
              <a:gd name="connsiteY287" fmla="*/ 972158 h 2539842"/>
              <a:gd name="connsiteX288" fmla="*/ 350188 w 2536064"/>
              <a:gd name="connsiteY288" fmla="*/ 832674 h 2539842"/>
              <a:gd name="connsiteX289" fmla="*/ 295874 w 2536064"/>
              <a:gd name="connsiteY289" fmla="*/ 845355 h 2539842"/>
              <a:gd name="connsiteX290" fmla="*/ 169071 w 2536064"/>
              <a:gd name="connsiteY290" fmla="*/ 718552 h 2539842"/>
              <a:gd name="connsiteX291" fmla="*/ 295874 w 2536064"/>
              <a:gd name="connsiteY291" fmla="*/ 591748 h 2539842"/>
              <a:gd name="connsiteX292" fmla="*/ 422677 w 2536064"/>
              <a:gd name="connsiteY292" fmla="*/ 718552 h 2539842"/>
              <a:gd name="connsiteX293" fmla="*/ 409997 w 2536064"/>
              <a:gd name="connsiteY293" fmla="*/ 772866 h 2539842"/>
              <a:gd name="connsiteX294" fmla="*/ 524712 w 2536064"/>
              <a:gd name="connsiteY294" fmla="*/ 887622 h 2539842"/>
              <a:gd name="connsiteX295" fmla="*/ 676284 w 2536064"/>
              <a:gd name="connsiteY295" fmla="*/ 887622 h 2539842"/>
              <a:gd name="connsiteX296" fmla="*/ 887622 w 2536064"/>
              <a:gd name="connsiteY296" fmla="*/ 676284 h 2539842"/>
              <a:gd name="connsiteX297" fmla="*/ 887622 w 2536064"/>
              <a:gd name="connsiteY297" fmla="*/ 397908 h 2539842"/>
              <a:gd name="connsiteX298" fmla="*/ 730598 w 2536064"/>
              <a:gd name="connsiteY298" fmla="*/ 240926 h 2539842"/>
              <a:gd name="connsiteX299" fmla="*/ 676284 w 2536064"/>
              <a:gd name="connsiteY299" fmla="*/ 253606 h 2539842"/>
              <a:gd name="connsiteX300" fmla="*/ 549481 w 2536064"/>
              <a:gd name="connsiteY300" fmla="*/ 126803 h 2539842"/>
              <a:gd name="connsiteX301" fmla="*/ 676284 w 2536064"/>
              <a:gd name="connsiteY301" fmla="*/ 0 h 25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</a:cxnLst>
            <a:rect l="l" t="t" r="r" b="b"/>
            <a:pathLst>
              <a:path w="2536064" h="2539842">
                <a:moveTo>
                  <a:pt x="1606174" y="2366993"/>
                </a:moveTo>
                <a:cubicBezTo>
                  <a:pt x="1582830" y="2366993"/>
                  <a:pt x="1563906" y="2385917"/>
                  <a:pt x="1563906" y="2409261"/>
                </a:cubicBezTo>
                <a:cubicBezTo>
                  <a:pt x="1563906" y="2432605"/>
                  <a:pt x="1582830" y="2451529"/>
                  <a:pt x="1606174" y="2451529"/>
                </a:cubicBezTo>
                <a:cubicBezTo>
                  <a:pt x="1629518" y="2451529"/>
                  <a:pt x="1648442" y="2432605"/>
                  <a:pt x="1648442" y="2409261"/>
                </a:cubicBezTo>
                <a:cubicBezTo>
                  <a:pt x="1648442" y="2385917"/>
                  <a:pt x="1629518" y="2366993"/>
                  <a:pt x="1606174" y="2366993"/>
                </a:cubicBezTo>
                <a:close/>
                <a:moveTo>
                  <a:pt x="676284" y="2366993"/>
                </a:moveTo>
                <a:cubicBezTo>
                  <a:pt x="652939" y="2366993"/>
                  <a:pt x="634016" y="2385917"/>
                  <a:pt x="634016" y="2409261"/>
                </a:cubicBezTo>
                <a:cubicBezTo>
                  <a:pt x="634016" y="2432605"/>
                  <a:pt x="652939" y="2451529"/>
                  <a:pt x="676284" y="2451529"/>
                </a:cubicBezTo>
                <a:cubicBezTo>
                  <a:pt x="699628" y="2451529"/>
                  <a:pt x="718552" y="2432605"/>
                  <a:pt x="718552" y="2409261"/>
                </a:cubicBezTo>
                <a:cubicBezTo>
                  <a:pt x="718552" y="2385917"/>
                  <a:pt x="699628" y="2366993"/>
                  <a:pt x="676284" y="2366993"/>
                </a:cubicBezTo>
                <a:close/>
                <a:moveTo>
                  <a:pt x="1056693" y="2197922"/>
                </a:moveTo>
                <a:lnTo>
                  <a:pt x="1141228" y="2197922"/>
                </a:lnTo>
                <a:lnTo>
                  <a:pt x="1141228" y="2282457"/>
                </a:lnTo>
                <a:lnTo>
                  <a:pt x="1056693" y="2282457"/>
                </a:lnTo>
                <a:close/>
                <a:moveTo>
                  <a:pt x="1986584" y="2113387"/>
                </a:moveTo>
                <a:cubicBezTo>
                  <a:pt x="1963239" y="2113387"/>
                  <a:pt x="1944316" y="2132310"/>
                  <a:pt x="1944316" y="2155655"/>
                </a:cubicBezTo>
                <a:cubicBezTo>
                  <a:pt x="1944316" y="2178999"/>
                  <a:pt x="1963239" y="2197922"/>
                  <a:pt x="1986584" y="2197922"/>
                </a:cubicBezTo>
                <a:cubicBezTo>
                  <a:pt x="2009928" y="2197922"/>
                  <a:pt x="2028851" y="2178999"/>
                  <a:pt x="2028851" y="2155655"/>
                </a:cubicBezTo>
                <a:cubicBezTo>
                  <a:pt x="2028851" y="2132310"/>
                  <a:pt x="2009928" y="2113387"/>
                  <a:pt x="1986584" y="2113387"/>
                </a:cubicBezTo>
                <a:close/>
                <a:moveTo>
                  <a:pt x="1394835" y="2071119"/>
                </a:moveTo>
                <a:lnTo>
                  <a:pt x="1479370" y="2071119"/>
                </a:lnTo>
                <a:lnTo>
                  <a:pt x="1479370" y="2155654"/>
                </a:lnTo>
                <a:lnTo>
                  <a:pt x="1394835" y="2155654"/>
                </a:lnTo>
                <a:close/>
                <a:moveTo>
                  <a:pt x="253606" y="1902048"/>
                </a:moveTo>
                <a:cubicBezTo>
                  <a:pt x="230263" y="1902048"/>
                  <a:pt x="211339" y="1920971"/>
                  <a:pt x="211339" y="1944316"/>
                </a:cubicBezTo>
                <a:cubicBezTo>
                  <a:pt x="211339" y="1967660"/>
                  <a:pt x="230263" y="1986584"/>
                  <a:pt x="253606" y="1986584"/>
                </a:cubicBezTo>
                <a:cubicBezTo>
                  <a:pt x="276950" y="1986584"/>
                  <a:pt x="295874" y="1967660"/>
                  <a:pt x="295874" y="1944316"/>
                </a:cubicBezTo>
                <a:cubicBezTo>
                  <a:pt x="295874" y="1920971"/>
                  <a:pt x="276950" y="1902048"/>
                  <a:pt x="253606" y="1902048"/>
                </a:cubicBezTo>
                <a:close/>
                <a:moveTo>
                  <a:pt x="1859780" y="1817513"/>
                </a:moveTo>
                <a:lnTo>
                  <a:pt x="1944315" y="1817513"/>
                </a:lnTo>
                <a:lnTo>
                  <a:pt x="1944315" y="1902048"/>
                </a:lnTo>
                <a:lnTo>
                  <a:pt x="1859780" y="1902048"/>
                </a:lnTo>
                <a:close/>
                <a:moveTo>
                  <a:pt x="591748" y="1817513"/>
                </a:moveTo>
                <a:lnTo>
                  <a:pt x="676283" y="1817513"/>
                </a:lnTo>
                <a:lnTo>
                  <a:pt x="676283" y="1902048"/>
                </a:lnTo>
                <a:lnTo>
                  <a:pt x="591748" y="1902048"/>
                </a:lnTo>
                <a:close/>
                <a:moveTo>
                  <a:pt x="2409261" y="1732977"/>
                </a:moveTo>
                <a:cubicBezTo>
                  <a:pt x="2385917" y="1732977"/>
                  <a:pt x="2366993" y="1751900"/>
                  <a:pt x="2366993" y="1775245"/>
                </a:cubicBezTo>
                <a:cubicBezTo>
                  <a:pt x="2366993" y="1798589"/>
                  <a:pt x="2385917" y="1817513"/>
                  <a:pt x="2409261" y="1817513"/>
                </a:cubicBezTo>
                <a:cubicBezTo>
                  <a:pt x="2432605" y="1817513"/>
                  <a:pt x="2451529" y="1798589"/>
                  <a:pt x="2451529" y="1775245"/>
                </a:cubicBezTo>
                <a:cubicBezTo>
                  <a:pt x="2451529" y="1751900"/>
                  <a:pt x="2432605" y="1732977"/>
                  <a:pt x="2409261" y="1732977"/>
                </a:cubicBezTo>
                <a:close/>
                <a:moveTo>
                  <a:pt x="2155654" y="1394835"/>
                </a:moveTo>
                <a:lnTo>
                  <a:pt x="2240189" y="1394835"/>
                </a:lnTo>
                <a:lnTo>
                  <a:pt x="2240189" y="1479370"/>
                </a:lnTo>
                <a:lnTo>
                  <a:pt x="2155654" y="1479370"/>
                </a:lnTo>
                <a:close/>
                <a:moveTo>
                  <a:pt x="126803" y="1310300"/>
                </a:moveTo>
                <a:cubicBezTo>
                  <a:pt x="103460" y="1310300"/>
                  <a:pt x="84535" y="1329223"/>
                  <a:pt x="84535" y="1352568"/>
                </a:cubicBezTo>
                <a:cubicBezTo>
                  <a:pt x="84535" y="1375912"/>
                  <a:pt x="103460" y="1394835"/>
                  <a:pt x="126803" y="1394835"/>
                </a:cubicBezTo>
                <a:cubicBezTo>
                  <a:pt x="150147" y="1394835"/>
                  <a:pt x="169071" y="1375912"/>
                  <a:pt x="169071" y="1352568"/>
                </a:cubicBezTo>
                <a:cubicBezTo>
                  <a:pt x="169071" y="1329223"/>
                  <a:pt x="150147" y="1310300"/>
                  <a:pt x="126803" y="1310300"/>
                </a:cubicBezTo>
                <a:close/>
                <a:moveTo>
                  <a:pt x="1266341" y="1310299"/>
                </a:moveTo>
                <a:cubicBezTo>
                  <a:pt x="1255132" y="1310739"/>
                  <a:pt x="1244556" y="1315621"/>
                  <a:pt x="1236944" y="1323863"/>
                </a:cubicBezTo>
                <a:cubicBezTo>
                  <a:pt x="1221110" y="1341015"/>
                  <a:pt x="1222180" y="1367758"/>
                  <a:pt x="1239332" y="1383592"/>
                </a:cubicBezTo>
                <a:cubicBezTo>
                  <a:pt x="1247566" y="1391229"/>
                  <a:pt x="1258500" y="1395274"/>
                  <a:pt x="1269723" y="1394835"/>
                </a:cubicBezTo>
                <a:cubicBezTo>
                  <a:pt x="1269731" y="1394835"/>
                  <a:pt x="1269739" y="1394835"/>
                  <a:pt x="1269748" y="1394835"/>
                </a:cubicBezTo>
                <a:cubicBezTo>
                  <a:pt x="1293071" y="1393905"/>
                  <a:pt x="1311229" y="1374242"/>
                  <a:pt x="1310300" y="1350919"/>
                </a:cubicBezTo>
                <a:lnTo>
                  <a:pt x="1310300" y="1350876"/>
                </a:lnTo>
                <a:cubicBezTo>
                  <a:pt x="1309391" y="1328196"/>
                  <a:pt x="1290730" y="1310282"/>
                  <a:pt x="1268032" y="1310299"/>
                </a:cubicBezTo>
                <a:close/>
                <a:moveTo>
                  <a:pt x="1263044" y="1225764"/>
                </a:moveTo>
                <a:cubicBezTo>
                  <a:pt x="1318745" y="1223367"/>
                  <a:pt x="1369453" y="1257718"/>
                  <a:pt x="1387882" y="1310337"/>
                </a:cubicBezTo>
                <a:cubicBezTo>
                  <a:pt x="1410973" y="1376279"/>
                  <a:pt x="1376241" y="1448456"/>
                  <a:pt x="1310300" y="1471551"/>
                </a:cubicBezTo>
                <a:lnTo>
                  <a:pt x="1310300" y="1563906"/>
                </a:lnTo>
                <a:lnTo>
                  <a:pt x="1225764" y="1563906"/>
                </a:lnTo>
                <a:lnTo>
                  <a:pt x="1225764" y="1471847"/>
                </a:lnTo>
                <a:cubicBezTo>
                  <a:pt x="1176192" y="1454703"/>
                  <a:pt x="1142336" y="1408754"/>
                  <a:pt x="1140641" y="1356329"/>
                </a:cubicBezTo>
                <a:cubicBezTo>
                  <a:pt x="1138388" y="1286477"/>
                  <a:pt x="1193188" y="1228017"/>
                  <a:pt x="1263044" y="1225764"/>
                </a:cubicBezTo>
                <a:close/>
                <a:moveTo>
                  <a:pt x="380410" y="1225764"/>
                </a:moveTo>
                <a:lnTo>
                  <a:pt x="464945" y="1225764"/>
                </a:lnTo>
                <a:lnTo>
                  <a:pt x="464945" y="1310299"/>
                </a:lnTo>
                <a:lnTo>
                  <a:pt x="380410" y="1310299"/>
                </a:lnTo>
                <a:close/>
                <a:moveTo>
                  <a:pt x="1098961" y="1183497"/>
                </a:moveTo>
                <a:cubicBezTo>
                  <a:pt x="1075617" y="1183497"/>
                  <a:pt x="1056693" y="1202420"/>
                  <a:pt x="1056693" y="1225765"/>
                </a:cubicBezTo>
                <a:lnTo>
                  <a:pt x="1056693" y="1563907"/>
                </a:lnTo>
                <a:cubicBezTo>
                  <a:pt x="1056693" y="1587251"/>
                  <a:pt x="1075617" y="1606174"/>
                  <a:pt x="1098961" y="1606174"/>
                </a:cubicBezTo>
                <a:lnTo>
                  <a:pt x="1437103" y="1606174"/>
                </a:lnTo>
                <a:cubicBezTo>
                  <a:pt x="1460448" y="1606174"/>
                  <a:pt x="1479371" y="1587251"/>
                  <a:pt x="1479371" y="1563907"/>
                </a:cubicBezTo>
                <a:lnTo>
                  <a:pt x="1479371" y="1225765"/>
                </a:lnTo>
                <a:cubicBezTo>
                  <a:pt x="1479371" y="1202420"/>
                  <a:pt x="1460448" y="1183497"/>
                  <a:pt x="1437103" y="1183497"/>
                </a:cubicBezTo>
                <a:close/>
                <a:moveTo>
                  <a:pt x="2409261" y="1056693"/>
                </a:moveTo>
                <a:cubicBezTo>
                  <a:pt x="2385917" y="1056693"/>
                  <a:pt x="2366993" y="1075617"/>
                  <a:pt x="2366993" y="1098961"/>
                </a:cubicBezTo>
                <a:cubicBezTo>
                  <a:pt x="2366993" y="1122306"/>
                  <a:pt x="2385917" y="1141229"/>
                  <a:pt x="2409261" y="1141229"/>
                </a:cubicBezTo>
                <a:cubicBezTo>
                  <a:pt x="2432605" y="1141229"/>
                  <a:pt x="2451529" y="1122306"/>
                  <a:pt x="2451529" y="1098961"/>
                </a:cubicBezTo>
                <a:cubicBezTo>
                  <a:pt x="2451529" y="1075617"/>
                  <a:pt x="2432605" y="1056693"/>
                  <a:pt x="2409261" y="1056693"/>
                </a:cubicBezTo>
                <a:close/>
                <a:moveTo>
                  <a:pt x="2071119" y="1056693"/>
                </a:moveTo>
                <a:lnTo>
                  <a:pt x="2155654" y="1056693"/>
                </a:lnTo>
                <a:lnTo>
                  <a:pt x="2155654" y="1141228"/>
                </a:lnTo>
                <a:lnTo>
                  <a:pt x="2071119" y="1141228"/>
                </a:lnTo>
                <a:close/>
                <a:moveTo>
                  <a:pt x="1268032" y="929890"/>
                </a:moveTo>
                <a:cubicBezTo>
                  <a:pt x="1197999" y="929890"/>
                  <a:pt x="1141229" y="986660"/>
                  <a:pt x="1141229" y="1056694"/>
                </a:cubicBezTo>
                <a:lnTo>
                  <a:pt x="1141229" y="1098961"/>
                </a:lnTo>
                <a:lnTo>
                  <a:pt x="1394835" y="1098961"/>
                </a:lnTo>
                <a:lnTo>
                  <a:pt x="1394835" y="1056694"/>
                </a:lnTo>
                <a:cubicBezTo>
                  <a:pt x="1394835" y="986660"/>
                  <a:pt x="1338066" y="929890"/>
                  <a:pt x="1268032" y="929890"/>
                </a:cubicBezTo>
                <a:close/>
                <a:moveTo>
                  <a:pt x="1268032" y="845355"/>
                </a:moveTo>
                <a:cubicBezTo>
                  <a:pt x="1384750" y="845355"/>
                  <a:pt x="1479371" y="939976"/>
                  <a:pt x="1479371" y="1056694"/>
                </a:cubicBezTo>
                <a:lnTo>
                  <a:pt x="1479371" y="1106739"/>
                </a:lnTo>
                <a:cubicBezTo>
                  <a:pt x="1529855" y="1124588"/>
                  <a:pt x="1563682" y="1172220"/>
                  <a:pt x="1563906" y="1225765"/>
                </a:cubicBezTo>
                <a:lnTo>
                  <a:pt x="1563906" y="1563907"/>
                </a:lnTo>
                <a:cubicBezTo>
                  <a:pt x="1563906" y="1633940"/>
                  <a:pt x="1507136" y="1690710"/>
                  <a:pt x="1437103" y="1690710"/>
                </a:cubicBezTo>
                <a:lnTo>
                  <a:pt x="1098961" y="1690710"/>
                </a:lnTo>
                <a:cubicBezTo>
                  <a:pt x="1028928" y="1690710"/>
                  <a:pt x="972158" y="1633940"/>
                  <a:pt x="972158" y="1563907"/>
                </a:cubicBezTo>
                <a:lnTo>
                  <a:pt x="972158" y="1225765"/>
                </a:lnTo>
                <a:cubicBezTo>
                  <a:pt x="972382" y="1172220"/>
                  <a:pt x="1006209" y="1124588"/>
                  <a:pt x="1056693" y="1106739"/>
                </a:cubicBezTo>
                <a:lnTo>
                  <a:pt x="1056693" y="1056694"/>
                </a:lnTo>
                <a:cubicBezTo>
                  <a:pt x="1056693" y="939976"/>
                  <a:pt x="1151314" y="845355"/>
                  <a:pt x="1268032" y="845355"/>
                </a:cubicBezTo>
                <a:close/>
                <a:moveTo>
                  <a:pt x="887622" y="760819"/>
                </a:moveTo>
                <a:cubicBezTo>
                  <a:pt x="817589" y="760819"/>
                  <a:pt x="760819" y="817589"/>
                  <a:pt x="760819" y="887622"/>
                </a:cubicBezTo>
                <a:lnTo>
                  <a:pt x="760819" y="1648442"/>
                </a:lnTo>
                <a:cubicBezTo>
                  <a:pt x="760819" y="1718475"/>
                  <a:pt x="817589" y="1775245"/>
                  <a:pt x="887622" y="1775245"/>
                </a:cubicBezTo>
                <a:lnTo>
                  <a:pt x="1648442" y="1775245"/>
                </a:lnTo>
                <a:cubicBezTo>
                  <a:pt x="1718475" y="1775245"/>
                  <a:pt x="1775245" y="1718475"/>
                  <a:pt x="1775245" y="1648442"/>
                </a:cubicBezTo>
                <a:lnTo>
                  <a:pt x="1775245" y="887622"/>
                </a:lnTo>
                <a:cubicBezTo>
                  <a:pt x="1775245" y="817589"/>
                  <a:pt x="1718475" y="760819"/>
                  <a:pt x="1648442" y="760819"/>
                </a:cubicBezTo>
                <a:close/>
                <a:moveTo>
                  <a:pt x="2240190" y="676284"/>
                </a:moveTo>
                <a:cubicBezTo>
                  <a:pt x="2216846" y="676284"/>
                  <a:pt x="2197922" y="695207"/>
                  <a:pt x="2197922" y="718552"/>
                </a:cubicBezTo>
                <a:cubicBezTo>
                  <a:pt x="2197922" y="741896"/>
                  <a:pt x="2216846" y="760819"/>
                  <a:pt x="2240190" y="760819"/>
                </a:cubicBezTo>
                <a:cubicBezTo>
                  <a:pt x="2263534" y="760819"/>
                  <a:pt x="2282458" y="741896"/>
                  <a:pt x="2282458" y="718552"/>
                </a:cubicBezTo>
                <a:cubicBezTo>
                  <a:pt x="2282458" y="695207"/>
                  <a:pt x="2263534" y="676284"/>
                  <a:pt x="2240190" y="676284"/>
                </a:cubicBezTo>
                <a:close/>
                <a:moveTo>
                  <a:pt x="295874" y="676284"/>
                </a:moveTo>
                <a:cubicBezTo>
                  <a:pt x="272530" y="676284"/>
                  <a:pt x="253606" y="695207"/>
                  <a:pt x="253606" y="718552"/>
                </a:cubicBezTo>
                <a:cubicBezTo>
                  <a:pt x="253606" y="741896"/>
                  <a:pt x="272530" y="760819"/>
                  <a:pt x="295874" y="760819"/>
                </a:cubicBezTo>
                <a:cubicBezTo>
                  <a:pt x="319218" y="760819"/>
                  <a:pt x="338142" y="741896"/>
                  <a:pt x="338142" y="718552"/>
                </a:cubicBezTo>
                <a:cubicBezTo>
                  <a:pt x="338142" y="695207"/>
                  <a:pt x="319218" y="676284"/>
                  <a:pt x="295874" y="676284"/>
                </a:cubicBezTo>
                <a:close/>
                <a:moveTo>
                  <a:pt x="1859780" y="634016"/>
                </a:moveTo>
                <a:lnTo>
                  <a:pt x="1944315" y="634016"/>
                </a:lnTo>
                <a:lnTo>
                  <a:pt x="1944315" y="718551"/>
                </a:lnTo>
                <a:lnTo>
                  <a:pt x="1859780" y="718551"/>
                </a:lnTo>
                <a:close/>
                <a:moveTo>
                  <a:pt x="591748" y="634016"/>
                </a:moveTo>
                <a:lnTo>
                  <a:pt x="676283" y="634016"/>
                </a:lnTo>
                <a:lnTo>
                  <a:pt x="676283" y="718551"/>
                </a:lnTo>
                <a:lnTo>
                  <a:pt x="591748" y="718551"/>
                </a:lnTo>
                <a:close/>
                <a:moveTo>
                  <a:pt x="1394835" y="380410"/>
                </a:moveTo>
                <a:lnTo>
                  <a:pt x="1479370" y="380410"/>
                </a:lnTo>
                <a:lnTo>
                  <a:pt x="1479370" y="464945"/>
                </a:lnTo>
                <a:lnTo>
                  <a:pt x="1394835" y="464945"/>
                </a:lnTo>
                <a:close/>
                <a:moveTo>
                  <a:pt x="1056693" y="380410"/>
                </a:moveTo>
                <a:lnTo>
                  <a:pt x="1141228" y="380410"/>
                </a:lnTo>
                <a:lnTo>
                  <a:pt x="1141228" y="464945"/>
                </a:lnTo>
                <a:lnTo>
                  <a:pt x="1056693" y="464945"/>
                </a:lnTo>
                <a:close/>
                <a:moveTo>
                  <a:pt x="1268032" y="211339"/>
                </a:moveTo>
                <a:cubicBezTo>
                  <a:pt x="1244688" y="211339"/>
                  <a:pt x="1225764" y="230263"/>
                  <a:pt x="1225764" y="253606"/>
                </a:cubicBezTo>
                <a:cubicBezTo>
                  <a:pt x="1225764" y="276950"/>
                  <a:pt x="1244688" y="295874"/>
                  <a:pt x="1268032" y="295874"/>
                </a:cubicBezTo>
                <a:cubicBezTo>
                  <a:pt x="1291377" y="295874"/>
                  <a:pt x="1310300" y="276950"/>
                  <a:pt x="1310300" y="253606"/>
                </a:cubicBezTo>
                <a:cubicBezTo>
                  <a:pt x="1310300" y="230263"/>
                  <a:pt x="1291377" y="211339"/>
                  <a:pt x="1268032" y="211339"/>
                </a:cubicBezTo>
                <a:close/>
                <a:moveTo>
                  <a:pt x="1944316" y="169071"/>
                </a:moveTo>
                <a:cubicBezTo>
                  <a:pt x="1920971" y="169071"/>
                  <a:pt x="1902048" y="187995"/>
                  <a:pt x="1902048" y="211339"/>
                </a:cubicBezTo>
                <a:cubicBezTo>
                  <a:pt x="1902048" y="234682"/>
                  <a:pt x="1920971" y="253606"/>
                  <a:pt x="1944316" y="253606"/>
                </a:cubicBezTo>
                <a:cubicBezTo>
                  <a:pt x="1967660" y="253606"/>
                  <a:pt x="1986584" y="234682"/>
                  <a:pt x="1986584" y="211339"/>
                </a:cubicBezTo>
                <a:cubicBezTo>
                  <a:pt x="1986584" y="187995"/>
                  <a:pt x="1967660" y="169071"/>
                  <a:pt x="1944316" y="169071"/>
                </a:cubicBezTo>
                <a:close/>
                <a:moveTo>
                  <a:pt x="676284" y="84535"/>
                </a:moveTo>
                <a:cubicBezTo>
                  <a:pt x="652939" y="84535"/>
                  <a:pt x="634016" y="103460"/>
                  <a:pt x="634016" y="126803"/>
                </a:cubicBezTo>
                <a:cubicBezTo>
                  <a:pt x="634016" y="150147"/>
                  <a:pt x="652939" y="169071"/>
                  <a:pt x="676284" y="169071"/>
                </a:cubicBezTo>
                <a:cubicBezTo>
                  <a:pt x="699628" y="169071"/>
                  <a:pt x="718552" y="150147"/>
                  <a:pt x="718552" y="126803"/>
                </a:cubicBezTo>
                <a:cubicBezTo>
                  <a:pt x="718552" y="103460"/>
                  <a:pt x="699628" y="84535"/>
                  <a:pt x="676284" y="84535"/>
                </a:cubicBezTo>
                <a:close/>
                <a:moveTo>
                  <a:pt x="676284" y="0"/>
                </a:moveTo>
                <a:cubicBezTo>
                  <a:pt x="746317" y="0"/>
                  <a:pt x="803087" y="56772"/>
                  <a:pt x="803087" y="126803"/>
                </a:cubicBezTo>
                <a:cubicBezTo>
                  <a:pt x="803019" y="145647"/>
                  <a:pt x="798687" y="164231"/>
                  <a:pt x="790407" y="181160"/>
                </a:cubicBezTo>
                <a:lnTo>
                  <a:pt x="972158" y="362911"/>
                </a:lnTo>
                <a:lnTo>
                  <a:pt x="972158" y="676284"/>
                </a:lnTo>
                <a:lnTo>
                  <a:pt x="1056693" y="676284"/>
                </a:lnTo>
                <a:lnTo>
                  <a:pt x="1056693" y="549481"/>
                </a:lnTo>
                <a:lnTo>
                  <a:pt x="1141229" y="549481"/>
                </a:lnTo>
                <a:lnTo>
                  <a:pt x="1141229" y="676284"/>
                </a:lnTo>
                <a:lnTo>
                  <a:pt x="1225764" y="676284"/>
                </a:lnTo>
                <a:lnTo>
                  <a:pt x="1225764" y="372632"/>
                </a:lnTo>
                <a:cubicBezTo>
                  <a:pt x="1189655" y="359863"/>
                  <a:pt x="1161247" y="331460"/>
                  <a:pt x="1148482" y="295349"/>
                </a:cubicBezTo>
                <a:cubicBezTo>
                  <a:pt x="1125138" y="229323"/>
                  <a:pt x="1159738" y="156874"/>
                  <a:pt x="1225764" y="133530"/>
                </a:cubicBezTo>
                <a:cubicBezTo>
                  <a:pt x="1291791" y="110186"/>
                  <a:pt x="1364238" y="144787"/>
                  <a:pt x="1387582" y="210813"/>
                </a:cubicBezTo>
                <a:cubicBezTo>
                  <a:pt x="1410927" y="276840"/>
                  <a:pt x="1376326" y="349288"/>
                  <a:pt x="1310300" y="372632"/>
                </a:cubicBezTo>
                <a:lnTo>
                  <a:pt x="1310300" y="676284"/>
                </a:lnTo>
                <a:lnTo>
                  <a:pt x="1394835" y="676284"/>
                </a:lnTo>
                <a:lnTo>
                  <a:pt x="1394835" y="549481"/>
                </a:lnTo>
                <a:lnTo>
                  <a:pt x="1479371" y="549481"/>
                </a:lnTo>
                <a:lnTo>
                  <a:pt x="1479371" y="676284"/>
                </a:lnTo>
                <a:lnTo>
                  <a:pt x="1563906" y="676284"/>
                </a:lnTo>
                <a:lnTo>
                  <a:pt x="1563906" y="531939"/>
                </a:lnTo>
                <a:lnTo>
                  <a:pt x="1830193" y="265653"/>
                </a:lnTo>
                <a:cubicBezTo>
                  <a:pt x="1821921" y="248737"/>
                  <a:pt x="1817585" y="230169"/>
                  <a:pt x="1817513" y="211339"/>
                </a:cubicBezTo>
                <a:cubicBezTo>
                  <a:pt x="1817513" y="141307"/>
                  <a:pt x="1874282" y="84535"/>
                  <a:pt x="1944316" y="84535"/>
                </a:cubicBezTo>
                <a:cubicBezTo>
                  <a:pt x="2014349" y="84535"/>
                  <a:pt x="2071119" y="141307"/>
                  <a:pt x="2071119" y="211339"/>
                </a:cubicBezTo>
                <a:cubicBezTo>
                  <a:pt x="2071119" y="281370"/>
                  <a:pt x="2014349" y="338142"/>
                  <a:pt x="1944316" y="338142"/>
                </a:cubicBezTo>
                <a:cubicBezTo>
                  <a:pt x="1925486" y="338069"/>
                  <a:pt x="1906917" y="333734"/>
                  <a:pt x="1890002" y="325462"/>
                </a:cubicBezTo>
                <a:lnTo>
                  <a:pt x="1648442" y="566979"/>
                </a:lnTo>
                <a:lnTo>
                  <a:pt x="1648442" y="676284"/>
                </a:lnTo>
                <a:cubicBezTo>
                  <a:pt x="1765105" y="676423"/>
                  <a:pt x="1859641" y="770959"/>
                  <a:pt x="1859780" y="887622"/>
                </a:cubicBezTo>
                <a:lnTo>
                  <a:pt x="2011352" y="887622"/>
                </a:lnTo>
                <a:lnTo>
                  <a:pt x="2126067" y="772866"/>
                </a:lnTo>
                <a:cubicBezTo>
                  <a:pt x="2117795" y="755950"/>
                  <a:pt x="2113459" y="737382"/>
                  <a:pt x="2113387" y="718552"/>
                </a:cubicBezTo>
                <a:cubicBezTo>
                  <a:pt x="2113387" y="648518"/>
                  <a:pt x="2170157" y="591748"/>
                  <a:pt x="2240190" y="591748"/>
                </a:cubicBezTo>
                <a:cubicBezTo>
                  <a:pt x="2310223" y="591748"/>
                  <a:pt x="2366993" y="648518"/>
                  <a:pt x="2366993" y="718552"/>
                </a:cubicBezTo>
                <a:cubicBezTo>
                  <a:pt x="2366993" y="788585"/>
                  <a:pt x="2310223" y="845355"/>
                  <a:pt x="2240190" y="845355"/>
                </a:cubicBezTo>
                <a:cubicBezTo>
                  <a:pt x="2221347" y="845287"/>
                  <a:pt x="2202762" y="840955"/>
                  <a:pt x="2185834" y="832674"/>
                </a:cubicBezTo>
                <a:lnTo>
                  <a:pt x="2046350" y="972158"/>
                </a:lnTo>
                <a:lnTo>
                  <a:pt x="1859780" y="972158"/>
                </a:lnTo>
                <a:lnTo>
                  <a:pt x="1859780" y="1056693"/>
                </a:lnTo>
                <a:lnTo>
                  <a:pt x="1986584" y="1056693"/>
                </a:lnTo>
                <a:lnTo>
                  <a:pt x="1986584" y="1141229"/>
                </a:lnTo>
                <a:lnTo>
                  <a:pt x="1859780" y="1141229"/>
                </a:lnTo>
                <a:lnTo>
                  <a:pt x="1859780" y="1225764"/>
                </a:lnTo>
                <a:lnTo>
                  <a:pt x="2061144" y="1225764"/>
                </a:lnTo>
                <a:lnTo>
                  <a:pt x="2284022" y="1114304"/>
                </a:lnTo>
                <a:cubicBezTo>
                  <a:pt x="2283181" y="1109228"/>
                  <a:pt x="2282656" y="1104105"/>
                  <a:pt x="2282458" y="1098961"/>
                </a:cubicBezTo>
                <a:cubicBezTo>
                  <a:pt x="2282390" y="1066250"/>
                  <a:pt x="2294990" y="1034786"/>
                  <a:pt x="2317616" y="1011163"/>
                </a:cubicBezTo>
                <a:cubicBezTo>
                  <a:pt x="2365962" y="960691"/>
                  <a:pt x="2446068" y="958966"/>
                  <a:pt x="2496544" y="1007308"/>
                </a:cubicBezTo>
                <a:cubicBezTo>
                  <a:pt x="2547016" y="1055654"/>
                  <a:pt x="2548744" y="1135764"/>
                  <a:pt x="2500399" y="1186236"/>
                </a:cubicBezTo>
                <a:cubicBezTo>
                  <a:pt x="2452053" y="1236712"/>
                  <a:pt x="2371943" y="1238436"/>
                  <a:pt x="2321471" y="1190090"/>
                </a:cubicBezTo>
                <a:lnTo>
                  <a:pt x="2081094" y="1310300"/>
                </a:lnTo>
                <a:lnTo>
                  <a:pt x="1859780" y="1310300"/>
                </a:lnTo>
                <a:lnTo>
                  <a:pt x="1859780" y="1394835"/>
                </a:lnTo>
                <a:lnTo>
                  <a:pt x="2071119" y="1394835"/>
                </a:lnTo>
                <a:lnTo>
                  <a:pt x="2071119" y="1479371"/>
                </a:lnTo>
                <a:lnTo>
                  <a:pt x="1859780" y="1479371"/>
                </a:lnTo>
                <a:lnTo>
                  <a:pt x="1859780" y="1563906"/>
                </a:lnTo>
                <a:lnTo>
                  <a:pt x="2257731" y="1563906"/>
                </a:lnTo>
                <a:lnTo>
                  <a:pt x="2354947" y="1661122"/>
                </a:lnTo>
                <a:cubicBezTo>
                  <a:pt x="2371862" y="1652850"/>
                  <a:pt x="2390431" y="1648514"/>
                  <a:pt x="2409261" y="1648442"/>
                </a:cubicBezTo>
                <a:cubicBezTo>
                  <a:pt x="2479294" y="1648442"/>
                  <a:pt x="2536064" y="1705212"/>
                  <a:pt x="2536064" y="1775245"/>
                </a:cubicBezTo>
                <a:cubicBezTo>
                  <a:pt x="2536064" y="1845278"/>
                  <a:pt x="2479294" y="1902048"/>
                  <a:pt x="2409261" y="1902048"/>
                </a:cubicBezTo>
                <a:cubicBezTo>
                  <a:pt x="2339228" y="1902048"/>
                  <a:pt x="2282458" y="1845278"/>
                  <a:pt x="2282458" y="1775245"/>
                </a:cubicBezTo>
                <a:cubicBezTo>
                  <a:pt x="2282530" y="1756415"/>
                  <a:pt x="2286866" y="1737846"/>
                  <a:pt x="2295138" y="1720931"/>
                </a:cubicBezTo>
                <a:lnTo>
                  <a:pt x="2222691" y="1648442"/>
                </a:lnTo>
                <a:lnTo>
                  <a:pt x="1859780" y="1648442"/>
                </a:lnTo>
                <a:cubicBezTo>
                  <a:pt x="1859641" y="1765105"/>
                  <a:pt x="1765105" y="1859641"/>
                  <a:pt x="1648442" y="1859780"/>
                </a:cubicBezTo>
                <a:lnTo>
                  <a:pt x="1648442" y="2113387"/>
                </a:lnTo>
                <a:lnTo>
                  <a:pt x="1867558" y="2113387"/>
                </a:lnTo>
                <a:cubicBezTo>
                  <a:pt x="1880327" y="2077277"/>
                  <a:pt x="1908731" y="2048869"/>
                  <a:pt x="1944840" y="2036104"/>
                </a:cubicBezTo>
                <a:cubicBezTo>
                  <a:pt x="2010866" y="2012760"/>
                  <a:pt x="2083318" y="2047360"/>
                  <a:pt x="2106662" y="2113387"/>
                </a:cubicBezTo>
                <a:cubicBezTo>
                  <a:pt x="2130002" y="2179413"/>
                  <a:pt x="2095402" y="2251860"/>
                  <a:pt x="2029375" y="2275205"/>
                </a:cubicBezTo>
                <a:cubicBezTo>
                  <a:pt x="1963349" y="2298549"/>
                  <a:pt x="1890902" y="2263949"/>
                  <a:pt x="1867558" y="2197922"/>
                </a:cubicBezTo>
                <a:lnTo>
                  <a:pt x="1563906" y="2197922"/>
                </a:lnTo>
                <a:lnTo>
                  <a:pt x="1563906" y="1859780"/>
                </a:lnTo>
                <a:lnTo>
                  <a:pt x="1479371" y="1859780"/>
                </a:lnTo>
                <a:lnTo>
                  <a:pt x="1479371" y="1986584"/>
                </a:lnTo>
                <a:lnTo>
                  <a:pt x="1394835" y="1986584"/>
                </a:lnTo>
                <a:lnTo>
                  <a:pt x="1394835" y="1859780"/>
                </a:lnTo>
                <a:lnTo>
                  <a:pt x="1310300" y="1859780"/>
                </a:lnTo>
                <a:lnTo>
                  <a:pt x="1310300" y="2174506"/>
                </a:lnTo>
                <a:lnTo>
                  <a:pt x="1527683" y="2310481"/>
                </a:lnTo>
                <a:cubicBezTo>
                  <a:pt x="1558445" y="2286000"/>
                  <a:pt x="1598709" y="2276925"/>
                  <a:pt x="1637000" y="2285843"/>
                </a:cubicBezTo>
                <a:cubicBezTo>
                  <a:pt x="1706205" y="2301969"/>
                  <a:pt x="1749238" y="2371144"/>
                  <a:pt x="1733112" y="2440349"/>
                </a:cubicBezTo>
                <a:cubicBezTo>
                  <a:pt x="1716987" y="2509554"/>
                  <a:pt x="1647816" y="2552582"/>
                  <a:pt x="1578611" y="2536457"/>
                </a:cubicBezTo>
                <a:cubicBezTo>
                  <a:pt x="1509406" y="2520332"/>
                  <a:pt x="1466373" y="2451161"/>
                  <a:pt x="1482499" y="2381956"/>
                </a:cubicBezTo>
                <a:lnTo>
                  <a:pt x="1225764" y="2221339"/>
                </a:lnTo>
                <a:lnTo>
                  <a:pt x="1225764" y="1859780"/>
                </a:lnTo>
                <a:lnTo>
                  <a:pt x="1141229" y="1859780"/>
                </a:lnTo>
                <a:lnTo>
                  <a:pt x="1141229" y="2113387"/>
                </a:lnTo>
                <a:lnTo>
                  <a:pt x="1056693" y="2113387"/>
                </a:lnTo>
                <a:lnTo>
                  <a:pt x="1056693" y="1859780"/>
                </a:lnTo>
                <a:lnTo>
                  <a:pt x="972158" y="1859780"/>
                </a:lnTo>
                <a:lnTo>
                  <a:pt x="972158" y="2173196"/>
                </a:lnTo>
                <a:lnTo>
                  <a:pt x="790407" y="2354947"/>
                </a:lnTo>
                <a:cubicBezTo>
                  <a:pt x="798678" y="2371862"/>
                  <a:pt x="803015" y="2390431"/>
                  <a:pt x="803087" y="2409261"/>
                </a:cubicBezTo>
                <a:cubicBezTo>
                  <a:pt x="803087" y="2479294"/>
                  <a:pt x="746317" y="2536064"/>
                  <a:pt x="676284" y="2536064"/>
                </a:cubicBezTo>
                <a:cubicBezTo>
                  <a:pt x="606250" y="2536064"/>
                  <a:pt x="549481" y="2479294"/>
                  <a:pt x="549481" y="2409261"/>
                </a:cubicBezTo>
                <a:cubicBezTo>
                  <a:pt x="549481" y="2339228"/>
                  <a:pt x="606250" y="2282458"/>
                  <a:pt x="676284" y="2282458"/>
                </a:cubicBezTo>
                <a:cubicBezTo>
                  <a:pt x="695114" y="2282530"/>
                  <a:pt x="713682" y="2286866"/>
                  <a:pt x="730598" y="2295138"/>
                </a:cubicBezTo>
                <a:lnTo>
                  <a:pt x="887622" y="2138156"/>
                </a:lnTo>
                <a:lnTo>
                  <a:pt x="887622" y="1859780"/>
                </a:lnTo>
                <a:cubicBezTo>
                  <a:pt x="770959" y="1859641"/>
                  <a:pt x="676423" y="1765105"/>
                  <a:pt x="676284" y="1648442"/>
                </a:cubicBezTo>
                <a:lnTo>
                  <a:pt x="487558" y="1648442"/>
                </a:lnTo>
                <a:lnTo>
                  <a:pt x="347018" y="1859273"/>
                </a:lnTo>
                <a:cubicBezTo>
                  <a:pt x="368782" y="1883146"/>
                  <a:pt x="380710" y="1914365"/>
                  <a:pt x="380414" y="1946670"/>
                </a:cubicBezTo>
                <a:cubicBezTo>
                  <a:pt x="379763" y="2017350"/>
                  <a:pt x="321939" y="2074124"/>
                  <a:pt x="251257" y="2073473"/>
                </a:cubicBezTo>
                <a:cubicBezTo>
                  <a:pt x="180575" y="2072827"/>
                  <a:pt x="123802" y="2015000"/>
                  <a:pt x="124451" y="1944320"/>
                </a:cubicBezTo>
                <a:cubicBezTo>
                  <a:pt x="125099" y="1873636"/>
                  <a:pt x="182924" y="1816866"/>
                  <a:pt x="253606" y="1817513"/>
                </a:cubicBezTo>
                <a:cubicBezTo>
                  <a:pt x="259772" y="1817682"/>
                  <a:pt x="265918" y="1818303"/>
                  <a:pt x="271993" y="1819372"/>
                </a:cubicBezTo>
                <a:lnTo>
                  <a:pt x="442332" y="1563906"/>
                </a:lnTo>
                <a:lnTo>
                  <a:pt x="676284" y="1563906"/>
                </a:lnTo>
                <a:lnTo>
                  <a:pt x="676284" y="1479371"/>
                </a:lnTo>
                <a:lnTo>
                  <a:pt x="295874" y="1479371"/>
                </a:lnTo>
                <a:lnTo>
                  <a:pt x="295874" y="1394835"/>
                </a:lnTo>
                <a:lnTo>
                  <a:pt x="676284" y="1394835"/>
                </a:lnTo>
                <a:lnTo>
                  <a:pt x="676284" y="1310300"/>
                </a:lnTo>
                <a:lnTo>
                  <a:pt x="549481" y="1310300"/>
                </a:lnTo>
                <a:lnTo>
                  <a:pt x="549481" y="1225764"/>
                </a:lnTo>
                <a:lnTo>
                  <a:pt x="676284" y="1225764"/>
                </a:lnTo>
                <a:lnTo>
                  <a:pt x="676284" y="1141229"/>
                </a:lnTo>
                <a:lnTo>
                  <a:pt x="437978" y="1141229"/>
                </a:lnTo>
                <a:lnTo>
                  <a:pt x="243589" y="1303199"/>
                </a:lnTo>
                <a:cubicBezTo>
                  <a:pt x="250227" y="1318808"/>
                  <a:pt x="253635" y="1335606"/>
                  <a:pt x="253606" y="1352568"/>
                </a:cubicBezTo>
                <a:cubicBezTo>
                  <a:pt x="253606" y="1422601"/>
                  <a:pt x="196835" y="1479371"/>
                  <a:pt x="126803" y="1479371"/>
                </a:cubicBezTo>
                <a:cubicBezTo>
                  <a:pt x="56772" y="1479371"/>
                  <a:pt x="0" y="1422601"/>
                  <a:pt x="0" y="1352568"/>
                </a:cubicBezTo>
                <a:cubicBezTo>
                  <a:pt x="0" y="1282534"/>
                  <a:pt x="56772" y="1225764"/>
                  <a:pt x="126803" y="1225764"/>
                </a:cubicBezTo>
                <a:cubicBezTo>
                  <a:pt x="147499" y="1225908"/>
                  <a:pt x="167834" y="1231196"/>
                  <a:pt x="185978" y="1241150"/>
                </a:cubicBezTo>
                <a:lnTo>
                  <a:pt x="407376" y="1056693"/>
                </a:lnTo>
                <a:lnTo>
                  <a:pt x="676284" y="1056693"/>
                </a:lnTo>
                <a:lnTo>
                  <a:pt x="676284" y="972158"/>
                </a:lnTo>
                <a:lnTo>
                  <a:pt x="489672" y="972158"/>
                </a:lnTo>
                <a:lnTo>
                  <a:pt x="350188" y="832674"/>
                </a:lnTo>
                <a:cubicBezTo>
                  <a:pt x="333273" y="840946"/>
                  <a:pt x="314704" y="845283"/>
                  <a:pt x="295874" y="845355"/>
                </a:cubicBezTo>
                <a:cubicBezTo>
                  <a:pt x="225843" y="845355"/>
                  <a:pt x="169071" y="788585"/>
                  <a:pt x="169071" y="718552"/>
                </a:cubicBezTo>
                <a:cubicBezTo>
                  <a:pt x="169071" y="648518"/>
                  <a:pt x="225843" y="591748"/>
                  <a:pt x="295874" y="591748"/>
                </a:cubicBezTo>
                <a:cubicBezTo>
                  <a:pt x="365908" y="591748"/>
                  <a:pt x="422677" y="648518"/>
                  <a:pt x="422677" y="718552"/>
                </a:cubicBezTo>
                <a:cubicBezTo>
                  <a:pt x="422605" y="737382"/>
                  <a:pt x="418269" y="755950"/>
                  <a:pt x="409997" y="772866"/>
                </a:cubicBezTo>
                <a:lnTo>
                  <a:pt x="524712" y="887622"/>
                </a:lnTo>
                <a:lnTo>
                  <a:pt x="676284" y="887622"/>
                </a:lnTo>
                <a:cubicBezTo>
                  <a:pt x="676423" y="770959"/>
                  <a:pt x="770959" y="676423"/>
                  <a:pt x="887622" y="676284"/>
                </a:cubicBezTo>
                <a:lnTo>
                  <a:pt x="887622" y="397908"/>
                </a:lnTo>
                <a:lnTo>
                  <a:pt x="730598" y="240926"/>
                </a:lnTo>
                <a:cubicBezTo>
                  <a:pt x="713682" y="249198"/>
                  <a:pt x="695114" y="253534"/>
                  <a:pt x="676284" y="253606"/>
                </a:cubicBezTo>
                <a:cubicBezTo>
                  <a:pt x="606250" y="253606"/>
                  <a:pt x="549481" y="196835"/>
                  <a:pt x="549481" y="126803"/>
                </a:cubicBezTo>
                <a:cubicBezTo>
                  <a:pt x="549481" y="56772"/>
                  <a:pt x="606250" y="0"/>
                  <a:pt x="676284" y="0"/>
                </a:cubicBezTo>
                <a:close/>
              </a:path>
            </a:pathLst>
          </a:custGeom>
          <a:solidFill>
            <a:schemeClr val="tx1"/>
          </a:solidFill>
          <a:ln w="4226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06A0EE-15CB-FE76-07C8-3177909FF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22556" y="5739292"/>
            <a:ext cx="259988" cy="25998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8108E7-0716-E3D4-D6E5-7A50174A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33655" y="4836882"/>
            <a:ext cx="222288" cy="2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CF124-F9CA-E1F7-BAB5-1BD4692D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00989" cy="5016492"/>
          </a:xfrm>
          <a:custGeom>
            <a:avLst/>
            <a:gdLst>
              <a:gd name="connsiteX0" fmla="*/ 0 w 300989"/>
              <a:gd name="connsiteY0" fmla="*/ 0 h 5016492"/>
              <a:gd name="connsiteX1" fmla="*/ 300989 w 300989"/>
              <a:gd name="connsiteY1" fmla="*/ 0 h 5016492"/>
              <a:gd name="connsiteX2" fmla="*/ 300989 w 300989"/>
              <a:gd name="connsiteY2" fmla="*/ 5016492 h 5016492"/>
              <a:gd name="connsiteX3" fmla="*/ 0 w 300989"/>
              <a:gd name="connsiteY3" fmla="*/ 5016492 h 501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989" h="5016492">
                <a:moveTo>
                  <a:pt x="0" y="0"/>
                </a:moveTo>
                <a:lnTo>
                  <a:pt x="300989" y="0"/>
                </a:lnTo>
                <a:lnTo>
                  <a:pt x="300989" y="5016492"/>
                </a:lnTo>
                <a:lnTo>
                  <a:pt x="0" y="50164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9A1ECDE-F30C-AAEB-9A13-8B98877A6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070350"/>
            <a:ext cx="12192000" cy="219075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43" name="Google Shape;162;p20">
            <a:extLst>
              <a:ext uri="{FF2B5EF4-FFF2-40B4-BE49-F238E27FC236}">
                <a16:creationId xmlns:a16="http://schemas.microsoft.com/office/drawing/2014/main" id="{37717548-1803-6FF0-CBB1-58FFB7E6C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12800" y="1806575"/>
            <a:ext cx="4873435" cy="2263775"/>
          </a:xfrm>
          <a:prstGeom prst="rect">
            <a:avLst/>
          </a:prstGeom>
          <a:gradFill>
            <a:gsLst>
              <a:gs pos="0">
                <a:srgbClr val="9477E2">
                  <a:alpha val="20000"/>
                </a:srgbClr>
              </a:gs>
              <a:gs pos="2000">
                <a:srgbClr val="9477E2">
                  <a:alpha val="20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61;p20">
            <a:extLst>
              <a:ext uri="{FF2B5EF4-FFF2-40B4-BE49-F238E27FC236}">
                <a16:creationId xmlns:a16="http://schemas.microsoft.com/office/drawing/2014/main" id="{5D9929C7-883F-8899-6B4E-C21162B68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505765" y="1806575"/>
            <a:ext cx="4873435" cy="2263775"/>
          </a:xfrm>
          <a:prstGeom prst="rect">
            <a:avLst/>
          </a:prstGeom>
          <a:gradFill>
            <a:gsLst>
              <a:gs pos="0">
                <a:srgbClr val="1F9CF0"/>
              </a:gs>
              <a:gs pos="2000">
                <a:srgbClr val="1F9CF0"/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70;p20">
            <a:extLst>
              <a:ext uri="{FF2B5EF4-FFF2-40B4-BE49-F238E27FC236}">
                <a16:creationId xmlns:a16="http://schemas.microsoft.com/office/drawing/2014/main" id="{ABAC1730-CB09-A04F-3E2B-05A7CB2C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87745" y="1346738"/>
            <a:ext cx="923544" cy="919674"/>
          </a:xfrm>
          <a:prstGeom prst="ellipse">
            <a:avLst/>
          </a:prstGeom>
          <a:solidFill>
            <a:srgbClr val="9477E2">
              <a:alpha val="30980"/>
            </a:srgbClr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72;p20">
            <a:extLst>
              <a:ext uri="{FF2B5EF4-FFF2-40B4-BE49-F238E27FC236}">
                <a16:creationId xmlns:a16="http://schemas.microsoft.com/office/drawing/2014/main" id="{FB735150-24B9-1D64-FB50-9F990ECB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895686" y="1454226"/>
            <a:ext cx="707663" cy="704696"/>
          </a:xfrm>
          <a:prstGeom prst="ellipse">
            <a:avLst/>
          </a:prstGeom>
          <a:solidFill>
            <a:srgbClr val="D4DCE5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65;p20">
            <a:extLst>
              <a:ext uri="{FF2B5EF4-FFF2-40B4-BE49-F238E27FC236}">
                <a16:creationId xmlns:a16="http://schemas.microsoft.com/office/drawing/2014/main" id="{E72E3E1F-1895-76FA-6E26-4A6D5F48C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80710" y="1346738"/>
            <a:ext cx="923544" cy="919674"/>
          </a:xfrm>
          <a:prstGeom prst="ellipse">
            <a:avLst/>
          </a:prstGeom>
          <a:solidFill>
            <a:srgbClr val="1F9CF0">
              <a:alpha val="30980"/>
            </a:srgbClr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67;p20">
            <a:extLst>
              <a:ext uri="{FF2B5EF4-FFF2-40B4-BE49-F238E27FC236}">
                <a16:creationId xmlns:a16="http://schemas.microsoft.com/office/drawing/2014/main" id="{F0988A29-86D4-F425-39A7-8AC97CB91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588651" y="1454226"/>
            <a:ext cx="707663" cy="704696"/>
          </a:xfrm>
          <a:prstGeom prst="ellipse">
            <a:avLst/>
          </a:prstGeom>
          <a:solidFill>
            <a:srgbClr val="D4DCE5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97FAA51-25D3-80FA-1EDD-00194CA99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4434936"/>
            <a:ext cx="0" cy="1538883"/>
          </a:xfrm>
          <a:prstGeom prst="line">
            <a:avLst/>
          </a:prstGeom>
          <a:gradFill flip="none" rotWithShape="1">
            <a:gsLst>
              <a:gs pos="0">
                <a:srgbClr val="1A1D30"/>
              </a:gs>
              <a:gs pos="93000">
                <a:srgbClr val="252842"/>
              </a:gs>
            </a:gsLst>
            <a:lin ang="0" scaled="1"/>
            <a:tileRect/>
          </a:gradFill>
          <a:ln w="6350" cap="flat" cmpd="sng" algn="ctr">
            <a:solidFill>
              <a:schemeClr val="accent2">
                <a:alpha val="40000"/>
              </a:schemeClr>
            </a:solidFill>
            <a:prstDash val="solid"/>
            <a:miter lim="800000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B44294F-23D3-DF3B-1847-8F4AC35A5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11782" y="1155708"/>
            <a:ext cx="280218" cy="5016492"/>
          </a:xfrm>
          <a:custGeom>
            <a:avLst/>
            <a:gdLst>
              <a:gd name="connsiteX0" fmla="*/ 0 w 280218"/>
              <a:gd name="connsiteY0" fmla="*/ 0 h 5016492"/>
              <a:gd name="connsiteX1" fmla="*/ 280218 w 280218"/>
              <a:gd name="connsiteY1" fmla="*/ 0 h 5016492"/>
              <a:gd name="connsiteX2" fmla="*/ 280218 w 280218"/>
              <a:gd name="connsiteY2" fmla="*/ 5016492 h 5016492"/>
              <a:gd name="connsiteX3" fmla="*/ 0 w 280218"/>
              <a:gd name="connsiteY3" fmla="*/ 5016492 h 501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218" h="5016492">
                <a:moveTo>
                  <a:pt x="0" y="0"/>
                </a:moveTo>
                <a:lnTo>
                  <a:pt x="280218" y="0"/>
                </a:lnTo>
                <a:lnTo>
                  <a:pt x="280218" y="5016492"/>
                </a:lnTo>
                <a:lnTo>
                  <a:pt x="0" y="50164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0" name="Google Shape;545;p36">
            <a:extLst>
              <a:ext uri="{FF2B5EF4-FFF2-40B4-BE49-F238E27FC236}">
                <a16:creationId xmlns:a16="http://schemas.microsoft.com/office/drawing/2014/main" id="{D8FE29B8-5325-3819-068D-C9D76FFD5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32192" y="-7385073"/>
            <a:ext cx="8552400" cy="8539200"/>
          </a:xfrm>
          <a:prstGeom prst="ellipse">
            <a:avLst/>
          </a:prstGeom>
          <a:gradFill>
            <a:gsLst>
              <a:gs pos="0">
                <a:schemeClr val="accent3"/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CCEB4ED3-B099-75B2-9930-2F4536F8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>
                <a:latin typeface="+mj-lt"/>
              </a:rPr>
              <a:t>Deploy modern apps seamlessly</a:t>
            </a:r>
          </a:p>
        </p:txBody>
      </p:sp>
      <p:pic>
        <p:nvPicPr>
          <p:cNvPr id="83" name="Google Shape;7137;p364" descr="Github Action">
            <a:extLst>
              <a:ext uri="{FF2B5EF4-FFF2-40B4-BE49-F238E27FC236}">
                <a16:creationId xmlns:a16="http://schemas.microsoft.com/office/drawing/2014/main" id="{34598BD9-FDB6-D7AC-F8D0-98F8EED5BD0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4315" y="1591372"/>
            <a:ext cx="430404" cy="430404"/>
          </a:xfrm>
          <a:prstGeom prst="rect">
            <a:avLst/>
          </a:prstGeom>
          <a:noFill/>
          <a:ln>
            <a:noFill/>
          </a:ln>
          <a:effectLst>
            <a:outerShdw dist="12700" dir="5400000" rotWithShape="0">
              <a:srgbClr val="09254C">
                <a:alpha val="40000"/>
              </a:srgbClr>
            </a:outerShdw>
          </a:effectLst>
        </p:spPr>
      </p:pic>
      <p:sp>
        <p:nvSpPr>
          <p:cNvPr id="68" name="Google Shape;231;p25 - 1">
            <a:extLst>
              <a:ext uri="{FF2B5EF4-FFF2-40B4-BE49-F238E27FC236}">
                <a16:creationId xmlns:a16="http://schemas.microsoft.com/office/drawing/2014/main" id="{4EE91682-2659-CAA2-7AE6-B4AB57E80C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 flipH="1">
            <a:off x="1025802" y="2523508"/>
            <a:ext cx="444743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GitHub Actions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GitHub Actions for Azure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GitHub Copilot for Azure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GitHub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29C77A-AF29-8A7B-5D3C-882738FB2046}"/>
              </a:ext>
            </a:extLst>
          </p:cNvPr>
          <p:cNvSpPr txBox="1">
            <a:spLocks/>
          </p:cNvSpPr>
          <p:nvPr/>
        </p:nvSpPr>
        <p:spPr>
          <a:xfrm flipH="1">
            <a:off x="1025802" y="4587338"/>
            <a:ext cx="4447430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Automate everything and accelerate deployment with enterprise-grade CI/CD and context-aware AI assistance</a:t>
            </a:r>
          </a:p>
        </p:txBody>
      </p:sp>
      <p:grpSp>
        <p:nvGrpSpPr>
          <p:cNvPr id="48" name="Group 47" descr="A plus sign">
            <a:extLst>
              <a:ext uri="{FF2B5EF4-FFF2-40B4-BE49-F238E27FC236}">
                <a16:creationId xmlns:a16="http://schemas.microsoft.com/office/drawing/2014/main" id="{66DC96DA-26EC-6D69-9FC3-7E1CDADEF079}"/>
              </a:ext>
            </a:extLst>
          </p:cNvPr>
          <p:cNvGrpSpPr/>
          <p:nvPr/>
        </p:nvGrpSpPr>
        <p:grpSpPr>
          <a:xfrm>
            <a:off x="5876924" y="2718811"/>
            <a:ext cx="438152" cy="439302"/>
            <a:chOff x="3279283" y="3823679"/>
            <a:chExt cx="438152" cy="439302"/>
          </a:xfrm>
        </p:grpSpPr>
        <p:sp>
          <p:nvSpPr>
            <p:cNvPr id="49" name="Google Shape;489;p34">
              <a:extLst>
                <a:ext uri="{FF2B5EF4-FFF2-40B4-BE49-F238E27FC236}">
                  <a16:creationId xmlns:a16="http://schemas.microsoft.com/office/drawing/2014/main" id="{A94FB289-D5B6-321A-4BCB-ED4B997AD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3279283" y="3823679"/>
              <a:ext cx="438152" cy="43930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1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B8277F9-A658-10A2-3499-5CDAD3AB0F40}"/>
                </a:ext>
              </a:extLst>
            </p:cNvPr>
            <p:cNvGrpSpPr/>
            <p:nvPr/>
          </p:nvGrpSpPr>
          <p:grpSpPr>
            <a:xfrm>
              <a:off x="3336213" y="3880728"/>
              <a:ext cx="324291" cy="325205"/>
              <a:chOff x="3336213" y="3880728"/>
              <a:chExt cx="324291" cy="325205"/>
            </a:xfrm>
          </p:grpSpPr>
          <p:sp>
            <p:nvSpPr>
              <p:cNvPr id="51" name="Google Shape;490;p34">
                <a:extLst>
                  <a:ext uri="{FF2B5EF4-FFF2-40B4-BE49-F238E27FC236}">
                    <a16:creationId xmlns:a16="http://schemas.microsoft.com/office/drawing/2014/main" id="{F05170E4-90EB-FBA8-2CA1-7F8F45BC8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36213" y="3880728"/>
                <a:ext cx="324291" cy="32520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6860"/>
                </a:scheme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Calibri"/>
                  <a:cs typeface="+mn-cs"/>
                  <a:sym typeface="Calibri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C0266E4-F0DC-B524-FB94-B0EF344A85EE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08174" y="3953145"/>
                <a:ext cx="180370" cy="180370"/>
              </a:xfrm>
              <a:custGeom>
                <a:avLst/>
                <a:gdLst>
                  <a:gd name="connsiteX0" fmla="*/ 118976 w 237952"/>
                  <a:gd name="connsiteY0" fmla="*/ 0 h 237952"/>
                  <a:gd name="connsiteX1" fmla="*/ 145988 w 237952"/>
                  <a:gd name="connsiteY1" fmla="*/ 27012 h 237952"/>
                  <a:gd name="connsiteX2" fmla="*/ 145988 w 237952"/>
                  <a:gd name="connsiteY2" fmla="*/ 91964 h 237952"/>
                  <a:gd name="connsiteX3" fmla="*/ 210940 w 237952"/>
                  <a:gd name="connsiteY3" fmla="*/ 91964 h 237952"/>
                  <a:gd name="connsiteX4" fmla="*/ 237952 w 237952"/>
                  <a:gd name="connsiteY4" fmla="*/ 118976 h 237952"/>
                  <a:gd name="connsiteX5" fmla="*/ 210940 w 237952"/>
                  <a:gd name="connsiteY5" fmla="*/ 145988 h 237952"/>
                  <a:gd name="connsiteX6" fmla="*/ 145988 w 237952"/>
                  <a:gd name="connsiteY6" fmla="*/ 145988 h 237952"/>
                  <a:gd name="connsiteX7" fmla="*/ 145988 w 237952"/>
                  <a:gd name="connsiteY7" fmla="*/ 210940 h 237952"/>
                  <a:gd name="connsiteX8" fmla="*/ 118976 w 237952"/>
                  <a:gd name="connsiteY8" fmla="*/ 237952 h 237952"/>
                  <a:gd name="connsiteX9" fmla="*/ 91964 w 237952"/>
                  <a:gd name="connsiteY9" fmla="*/ 210940 h 237952"/>
                  <a:gd name="connsiteX10" fmla="*/ 91964 w 237952"/>
                  <a:gd name="connsiteY10" fmla="*/ 145988 h 237952"/>
                  <a:gd name="connsiteX11" fmla="*/ 27012 w 237952"/>
                  <a:gd name="connsiteY11" fmla="*/ 145988 h 237952"/>
                  <a:gd name="connsiteX12" fmla="*/ 0 w 237952"/>
                  <a:gd name="connsiteY12" fmla="*/ 118976 h 237952"/>
                  <a:gd name="connsiteX13" fmla="*/ 27012 w 237952"/>
                  <a:gd name="connsiteY13" fmla="*/ 91964 h 237952"/>
                  <a:gd name="connsiteX14" fmla="*/ 91964 w 237952"/>
                  <a:gd name="connsiteY14" fmla="*/ 91964 h 237952"/>
                  <a:gd name="connsiteX15" fmla="*/ 91964 w 237952"/>
                  <a:gd name="connsiteY15" fmla="*/ 27012 h 237952"/>
                  <a:gd name="connsiteX16" fmla="*/ 118976 w 237952"/>
                  <a:gd name="connsiteY16" fmla="*/ 0 h 23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52" h="237952">
                    <a:moveTo>
                      <a:pt x="118976" y="0"/>
                    </a:moveTo>
                    <a:cubicBezTo>
                      <a:pt x="133894" y="0"/>
                      <a:pt x="145988" y="12094"/>
                      <a:pt x="145988" y="27012"/>
                    </a:cubicBezTo>
                    <a:lnTo>
                      <a:pt x="145988" y="91964"/>
                    </a:lnTo>
                    <a:lnTo>
                      <a:pt x="210940" y="91964"/>
                    </a:lnTo>
                    <a:cubicBezTo>
                      <a:pt x="225858" y="91964"/>
                      <a:pt x="237952" y="104058"/>
                      <a:pt x="237952" y="118976"/>
                    </a:cubicBezTo>
                    <a:cubicBezTo>
                      <a:pt x="237952" y="133894"/>
                      <a:pt x="225858" y="145988"/>
                      <a:pt x="210940" y="145988"/>
                    </a:cubicBezTo>
                    <a:lnTo>
                      <a:pt x="145988" y="145988"/>
                    </a:lnTo>
                    <a:lnTo>
                      <a:pt x="145988" y="210940"/>
                    </a:lnTo>
                    <a:cubicBezTo>
                      <a:pt x="145988" y="225858"/>
                      <a:pt x="133894" y="237952"/>
                      <a:pt x="118976" y="237952"/>
                    </a:cubicBezTo>
                    <a:cubicBezTo>
                      <a:pt x="104058" y="237952"/>
                      <a:pt x="91964" y="225858"/>
                      <a:pt x="91964" y="210940"/>
                    </a:cubicBezTo>
                    <a:lnTo>
                      <a:pt x="91964" y="145988"/>
                    </a:lnTo>
                    <a:lnTo>
                      <a:pt x="27012" y="145988"/>
                    </a:lnTo>
                    <a:cubicBezTo>
                      <a:pt x="12094" y="145988"/>
                      <a:pt x="0" y="133894"/>
                      <a:pt x="0" y="118976"/>
                    </a:cubicBezTo>
                    <a:cubicBezTo>
                      <a:pt x="0" y="104058"/>
                      <a:pt x="12094" y="91964"/>
                      <a:pt x="27012" y="91964"/>
                    </a:cubicBezTo>
                    <a:lnTo>
                      <a:pt x="91964" y="91964"/>
                    </a:lnTo>
                    <a:lnTo>
                      <a:pt x="91964" y="27012"/>
                    </a:lnTo>
                    <a:cubicBezTo>
                      <a:pt x="91964" y="12094"/>
                      <a:pt x="104058" y="0"/>
                      <a:pt x="118976" y="0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marL="275160" marR="0" lvl="0" indent="-27516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2" name="Picture 2" descr="Azure Logo">
            <a:extLst>
              <a:ext uri="{FF2B5EF4-FFF2-40B4-BE49-F238E27FC236}">
                <a16:creationId xmlns:a16="http://schemas.microsoft.com/office/drawing/2014/main" id="{0E98AB18-8E6F-F8FA-13DC-3000EE37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710053" y="1595435"/>
            <a:ext cx="464856" cy="4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231;p25">
            <a:extLst>
              <a:ext uri="{FF2B5EF4-FFF2-40B4-BE49-F238E27FC236}">
                <a16:creationId xmlns:a16="http://schemas.microsoft.com/office/drawing/2014/main" id="{FBCBD182-305A-46DA-EE69-0560B71390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>
            <a:off x="6718767" y="2382299"/>
            <a:ext cx="444743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Azure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Azure AI</a:t>
            </a:r>
            <a:br>
              <a:rPr kumimoji="0" lang="fr-FR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fr-FR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Azure 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Deployment</a:t>
            </a:r>
            <a:br>
              <a:rPr kumimoji="0" lang="fr-FR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Environments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EDB283-D959-39E4-BD53-661F3EE01F6C}"/>
              </a:ext>
            </a:extLst>
          </p:cNvPr>
          <p:cNvSpPr txBox="1">
            <a:spLocks/>
          </p:cNvSpPr>
          <p:nvPr/>
        </p:nvSpPr>
        <p:spPr>
          <a:xfrm>
            <a:off x="6718767" y="4587338"/>
            <a:ext cx="4447430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Enable your developers to focus on app innovation, not infrastructure, with the latest AI advancements</a:t>
            </a:r>
          </a:p>
        </p:txBody>
      </p:sp>
    </p:spTree>
    <p:extLst>
      <p:ext uri="{BB962C8B-B14F-4D97-AF65-F5344CB8AC3E}">
        <p14:creationId xmlns:p14="http://schemas.microsoft.com/office/powerpoint/2010/main" val="2485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6" grpId="0" animBg="1"/>
      <p:bldP spid="47" grpId="0" animBg="1"/>
      <p:bldP spid="58" grpId="0" animBg="1"/>
      <p:bldP spid="59" grpId="0" animBg="1"/>
      <p:bldP spid="68" grpId="0"/>
      <p:bldP spid="42" grpId="0"/>
      <p:bldP spid="66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5215-ECD2-48C2-D005-E4FED358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CCDAE-55EC-38ED-1759-A38F9E75C1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851" y="0"/>
            <a:ext cx="10090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9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770564F-2683-CBAB-E5A5-920A62C98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0" y="1"/>
            <a:ext cx="12173163" cy="6847394"/>
            <a:chOff x="0" y="0"/>
            <a:chExt cx="12173165" cy="684739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64DF0C-1A79-B71C-8419-7FA1D9B75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7666067" cy="6847395"/>
            </a:xfrm>
            <a:custGeom>
              <a:avLst/>
              <a:gdLst>
                <a:gd name="connsiteX0" fmla="*/ 0 w 12284703"/>
                <a:gd name="connsiteY0" fmla="*/ 0 h 10972798"/>
                <a:gd name="connsiteX1" fmla="*/ 11386938 w 12284703"/>
                <a:gd name="connsiteY1" fmla="*/ 0 h 10972798"/>
                <a:gd name="connsiteX2" fmla="*/ 11433256 w 12284703"/>
                <a:gd name="connsiteY2" fmla="*/ 90435 h 10972798"/>
                <a:gd name="connsiteX3" fmla="*/ 12284703 w 12284703"/>
                <a:gd name="connsiteY3" fmla="*/ 3833809 h 10972798"/>
                <a:gd name="connsiteX4" fmla="*/ 8816398 w 12284703"/>
                <a:gd name="connsiteY4" fmla="*/ 10752868 h 10972798"/>
                <a:gd name="connsiteX5" fmla="*/ 8507122 w 12284703"/>
                <a:gd name="connsiteY5" fmla="*/ 10972798 h 10972798"/>
                <a:gd name="connsiteX6" fmla="*/ 0 w 12284703"/>
                <a:gd name="connsiteY6" fmla="*/ 10972798 h 10972798"/>
                <a:gd name="connsiteX7" fmla="*/ 0 w 12284703"/>
                <a:gd name="connsiteY7" fmla="*/ 0 h 1097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84703" h="10972798">
                  <a:moveTo>
                    <a:pt x="0" y="0"/>
                  </a:moveTo>
                  <a:lnTo>
                    <a:pt x="11386938" y="0"/>
                  </a:lnTo>
                  <a:lnTo>
                    <a:pt x="11433256" y="90435"/>
                  </a:lnTo>
                  <a:cubicBezTo>
                    <a:pt x="11978916" y="1222862"/>
                    <a:pt x="12284703" y="2492625"/>
                    <a:pt x="12284703" y="3833809"/>
                  </a:cubicBezTo>
                  <a:cubicBezTo>
                    <a:pt x="12284703" y="6665197"/>
                    <a:pt x="10921873" y="9178278"/>
                    <a:pt x="8816398" y="10752868"/>
                  </a:cubicBezTo>
                  <a:lnTo>
                    <a:pt x="8507122" y="10972798"/>
                  </a:lnTo>
                  <a:lnTo>
                    <a:pt x="0" y="1097279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8000">
                  <a:srgbClr val="D59DFF">
                    <a:alpha val="0"/>
                  </a:srgbClr>
                </a:gs>
                <a:gs pos="0">
                  <a:schemeClr val="accent3">
                    <a:alpha val="58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2139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2CEB7-8BA9-B63A-CD31-3467886FA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37803" y="652494"/>
              <a:ext cx="4235362" cy="5553014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F9B6A2-CC05-1C99-D739-534C64B08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32417" y="3314238"/>
            <a:ext cx="4361996" cy="0"/>
          </a:xfrm>
          <a:prstGeom prst="line">
            <a:avLst/>
          </a:prstGeom>
          <a:ln w="12700">
            <a:solidFill>
              <a:srgbClr val="62759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A10A9D-D26E-1564-2B3A-A6BF34844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32417" y="4354661"/>
            <a:ext cx="4361996" cy="0"/>
          </a:xfrm>
          <a:prstGeom prst="line">
            <a:avLst/>
          </a:prstGeom>
          <a:ln w="12700">
            <a:solidFill>
              <a:srgbClr val="62759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2EFCB1-BCC0-AFC0-C808-924339AD1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12800" y="2455473"/>
            <a:ext cx="677447" cy="677108"/>
            <a:chOff x="1223629" y="5174730"/>
            <a:chExt cx="1083914" cy="108337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38C692-802A-3160-5CB1-432D5DBC9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3629" y="5174730"/>
              <a:ext cx="1083914" cy="1083372"/>
            </a:xfrm>
            <a:prstGeom prst="ellipse">
              <a:avLst/>
            </a:prstGeom>
            <a:solidFill>
              <a:srgbClr val="1F9CF0">
                <a:alpha val="5700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139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37C780-B0C8-9C04-92C0-0DD3F6A8C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36098" y="5290210"/>
              <a:ext cx="852836" cy="852411"/>
            </a:xfrm>
            <a:prstGeom prst="ellipse">
              <a:avLst/>
            </a:prstGeom>
            <a:solidFill>
              <a:srgbClr val="1F9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139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76927-540F-2EC3-8411-EFC1E2B7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2800" y="3495895"/>
            <a:ext cx="677447" cy="677108"/>
            <a:chOff x="1223629" y="5174730"/>
            <a:chExt cx="1083914" cy="108337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ECA19E-F7B8-27B6-A75A-27F935451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3629" y="5174730"/>
              <a:ext cx="1083914" cy="1083372"/>
            </a:xfrm>
            <a:prstGeom prst="ellipse">
              <a:avLst/>
            </a:prstGeom>
            <a:solidFill>
              <a:srgbClr val="1F9CF0">
                <a:alpha val="5700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139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4B096D9-21C8-C8AE-7BDE-2FF8706BF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36098" y="5290210"/>
              <a:ext cx="852836" cy="852411"/>
            </a:xfrm>
            <a:prstGeom prst="ellipse">
              <a:avLst/>
            </a:prstGeom>
            <a:solidFill>
              <a:srgbClr val="1F9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139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491F14-058A-3401-0269-0ECBEF0C6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12800" y="4536315"/>
            <a:ext cx="677447" cy="677108"/>
            <a:chOff x="1223629" y="5174730"/>
            <a:chExt cx="1083914" cy="108337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64B535-86C8-5ED9-9F30-F814248C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3629" y="5174730"/>
              <a:ext cx="1083914" cy="1083372"/>
            </a:xfrm>
            <a:prstGeom prst="ellipse">
              <a:avLst/>
            </a:prstGeom>
            <a:solidFill>
              <a:srgbClr val="1F9CF0">
                <a:alpha val="5700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139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8AD0BA-526A-ADC6-F4FE-91DF76EE4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36098" y="5290210"/>
              <a:ext cx="852836" cy="852411"/>
            </a:xfrm>
            <a:prstGeom prst="ellipse">
              <a:avLst/>
            </a:prstGeom>
            <a:solidFill>
              <a:srgbClr val="1F9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139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pic>
        <p:nvPicPr>
          <p:cNvPr id="36" name="Google Shape;91;p17">
            <a:extLst>
              <a:ext uri="{FF2B5EF4-FFF2-40B4-BE49-F238E27FC236}">
                <a16:creationId xmlns:a16="http://schemas.microsoft.com/office/drawing/2014/main" id="{65917464-CA57-628F-A0FA-3E26F7AD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7"/>
          <a:stretch/>
        </p:blipFill>
        <p:spPr>
          <a:xfrm>
            <a:off x="5528733" y="1722111"/>
            <a:ext cx="6663267" cy="454509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520422-DBBC-582E-E7FC-8C52D1C2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6055360" cy="5539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+mj-lt"/>
              </a:rPr>
              <a:t>GitHub Copilot for Azure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65165E-BE43-BAA0-ECDF-5D54BA8BCEC8}"/>
              </a:ext>
            </a:extLst>
          </p:cNvPr>
          <p:cNvSpPr txBox="1"/>
          <p:nvPr/>
        </p:nvSpPr>
        <p:spPr>
          <a:xfrm>
            <a:off x="812800" y="134077"/>
            <a:ext cx="963613" cy="1564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 defTabSz="213978">
              <a:defRPr sz="842">
                <a:solidFill>
                  <a:prstClr val="white"/>
                </a:solidFill>
                <a:latin typeface="Helvetica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Private Preview</a:t>
            </a:r>
          </a:p>
        </p:txBody>
      </p:sp>
      <p:pic>
        <p:nvPicPr>
          <p:cNvPr id="2" name="Google Shape;5949;p288" descr="Github Copilot logo">
            <a:extLst>
              <a:ext uri="{FF2B5EF4-FFF2-40B4-BE49-F238E27FC236}">
                <a16:creationId xmlns:a16="http://schemas.microsoft.com/office/drawing/2014/main" id="{100474C1-D079-5D4E-7CDD-DC18FB74B327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753" y="980596"/>
            <a:ext cx="510331" cy="40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zure logo">
            <a:extLst>
              <a:ext uri="{FF2B5EF4-FFF2-40B4-BE49-F238E27FC236}">
                <a16:creationId xmlns:a16="http://schemas.microsoft.com/office/drawing/2014/main" id="{24C4BFC4-C0EF-CA2D-5913-7A07EFE151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83333" y="980597"/>
            <a:ext cx="550243" cy="4092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A4C0943-48B2-252E-0417-FD02EDDFBC8F}"/>
              </a:ext>
            </a:extLst>
          </p:cNvPr>
          <p:cNvSpPr txBox="1"/>
          <p:nvPr/>
        </p:nvSpPr>
        <p:spPr>
          <a:xfrm>
            <a:off x="781372" y="1564767"/>
            <a:ext cx="550384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+mn-cs"/>
              </a:rPr>
              <a:t>Use Copilot Chat in a development </a:t>
            </a:r>
            <a:b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+mn-cs"/>
              </a:rPr>
              <a:t>tool to</a:t>
            </a:r>
          </a:p>
        </p:txBody>
      </p:sp>
      <p:pic>
        <p:nvPicPr>
          <p:cNvPr id="44" name="Graphic 43" descr="Icon of a book and a lightbulb above it">
            <a:extLst>
              <a:ext uri="{FF2B5EF4-FFF2-40B4-BE49-F238E27FC236}">
                <a16:creationId xmlns:a16="http://schemas.microsoft.com/office/drawing/2014/main" id="{BC82FF7D-8B20-A6B4-FDC3-A5ED89090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997" y="2621501"/>
            <a:ext cx="345054" cy="345052"/>
          </a:xfrm>
          <a:prstGeom prst="rect">
            <a:avLst/>
          </a:prstGeom>
        </p:spPr>
      </p:pic>
      <p:sp>
        <p:nvSpPr>
          <p:cNvPr id="37" name="Title 6">
            <a:extLst>
              <a:ext uri="{FF2B5EF4-FFF2-40B4-BE49-F238E27FC236}">
                <a16:creationId xmlns:a16="http://schemas.microsoft.com/office/drawing/2014/main" id="{6FF62A80-0309-7DFF-8CBC-BC5A8A4344A2}"/>
              </a:ext>
            </a:extLst>
          </p:cNvPr>
          <p:cNvSpPr txBox="1">
            <a:spLocks/>
          </p:cNvSpPr>
          <p:nvPr/>
        </p:nvSpPr>
        <p:spPr>
          <a:xfrm>
            <a:off x="1632417" y="2517028"/>
            <a:ext cx="4149258" cy="5539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sp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Learn about Azure resources and best practices</a:t>
            </a:r>
          </a:p>
        </p:txBody>
      </p:sp>
      <p:pic>
        <p:nvPicPr>
          <p:cNvPr id="46" name="Graphic 45" descr="Icon of a magnifying glass and lightbulb  inside it">
            <a:extLst>
              <a:ext uri="{FF2B5EF4-FFF2-40B4-BE49-F238E27FC236}">
                <a16:creationId xmlns:a16="http://schemas.microsoft.com/office/drawing/2014/main" id="{9445DC83-FD0A-B2C2-7617-ECF19CCC4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3288" y="3666214"/>
            <a:ext cx="336471" cy="336471"/>
          </a:xfrm>
          <a:prstGeom prst="rect">
            <a:avLst/>
          </a:prstGeom>
        </p:spPr>
      </p:pic>
      <p:sp>
        <p:nvSpPr>
          <p:cNvPr id="38" name="Title 6">
            <a:extLst>
              <a:ext uri="{FF2B5EF4-FFF2-40B4-BE49-F238E27FC236}">
                <a16:creationId xmlns:a16="http://schemas.microsoft.com/office/drawing/2014/main" id="{24697591-BBA3-F8A7-6BC3-4610AAC7E54D}"/>
              </a:ext>
            </a:extLst>
          </p:cNvPr>
          <p:cNvSpPr txBox="1">
            <a:spLocks/>
          </p:cNvSpPr>
          <p:nvPr/>
        </p:nvSpPr>
        <p:spPr>
          <a:xfrm>
            <a:off x="1632417" y="3695951"/>
            <a:ext cx="4361996" cy="27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sp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Explore and manage Azure resources</a:t>
            </a:r>
          </a:p>
        </p:txBody>
      </p:sp>
      <p:pic>
        <p:nvPicPr>
          <p:cNvPr id="48" name="Graphic 47" descr="Icon of a magnifying glass and a gear beside it">
            <a:extLst>
              <a:ext uri="{FF2B5EF4-FFF2-40B4-BE49-F238E27FC236}">
                <a16:creationId xmlns:a16="http://schemas.microsoft.com/office/drawing/2014/main" id="{3814FADC-1ABF-86B2-6A06-4F97AF8FB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2405" y="4675750"/>
            <a:ext cx="398238" cy="398238"/>
          </a:xfrm>
          <a:prstGeom prst="rect">
            <a:avLst/>
          </a:prstGeom>
        </p:spPr>
      </p:pic>
      <p:sp>
        <p:nvSpPr>
          <p:cNvPr id="39" name="Title 6">
            <a:extLst>
              <a:ext uri="{FF2B5EF4-FFF2-40B4-BE49-F238E27FC236}">
                <a16:creationId xmlns:a16="http://schemas.microsoft.com/office/drawing/2014/main" id="{5DA4EB15-FB7F-749F-A693-44F0BA53C93B}"/>
              </a:ext>
            </a:extLst>
          </p:cNvPr>
          <p:cNvSpPr txBox="1">
            <a:spLocks/>
          </p:cNvSpPr>
          <p:nvPr/>
        </p:nvSpPr>
        <p:spPr>
          <a:xfrm>
            <a:off x="1632417" y="4597870"/>
            <a:ext cx="4361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sp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Troubleshoot and optimize apps</a:t>
            </a:r>
            <a:b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</a:b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on Azure quickly and easily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BCE253-7F8D-F060-AB73-B1FB889926E4}"/>
              </a:ext>
            </a:extLst>
          </p:cNvPr>
          <p:cNvSpPr txBox="1"/>
          <p:nvPr/>
        </p:nvSpPr>
        <p:spPr>
          <a:xfrm>
            <a:off x="812800" y="5697536"/>
            <a:ext cx="414925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2139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+mn-cs"/>
              </a:rPr>
              <a:t>Join the preview</a:t>
            </a:r>
            <a:br>
              <a:rPr kumimoji="0" lang="ru-RU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BFE8F6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+mn-cs"/>
                <a:hlinkClick r:id="rId13" tooltip="https://aka.ms/azcode/copilot/preview-signu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kumimoji="0" lang="en-US" sz="1800" b="0" i="0" u="none" strike="noStrike" kern="1200" cap="none" spc="0" normalizeH="0" baseline="0" noProof="0" err="1">
                <a:ln w="3175">
                  <a:noFill/>
                </a:ln>
                <a:solidFill>
                  <a:srgbClr val="BFE8F6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+mn-cs"/>
                <a:hlinkClick r:id="rId13" tooltip="https://aka.ms/azcode/copilot/preview-signu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azcode</a:t>
            </a: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BFE8F6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+mn-cs"/>
                <a:hlinkClick r:id="rId13" tooltip="https://aka.ms/azcode/copilot/preview-signu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/copilot/preview-signup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solidFill>
                <a:srgbClr val="BFE8F6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17" name="Picture 16" descr="A screen capture of a Github Copilot displaying Github Copilot welcoming a user, and giving a brief description of how it can help the user work faster with coding, where the user is also using it's help in asking Azure &quot;what's the best way to deploy this app?&quot; while the GitHub Copilot is Analyzing the project">
            <a:extLst>
              <a:ext uri="{FF2B5EF4-FFF2-40B4-BE49-F238E27FC236}">
                <a16:creationId xmlns:a16="http://schemas.microsoft.com/office/drawing/2014/main" id="{CF095653-0F96-CDFF-4179-BF407DE458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8760" y="2012889"/>
            <a:ext cx="5403238" cy="37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372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508;p35">
            <a:extLst>
              <a:ext uri="{FF2B5EF4-FFF2-40B4-BE49-F238E27FC236}">
                <a16:creationId xmlns:a16="http://schemas.microsoft.com/office/drawing/2014/main" id="{F37169F8-26F0-A625-558C-05939C761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5550" y="3921143"/>
            <a:ext cx="2316450" cy="2313000"/>
          </a:xfrm>
          <a:prstGeom prst="ellipse">
            <a:avLst/>
          </a:pr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18B7A9-8342-5DB7-20C9-026A10005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0" y="1"/>
            <a:ext cx="12173163" cy="6847394"/>
            <a:chOff x="0" y="0"/>
            <a:chExt cx="12173165" cy="684739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5C7E2E-DF69-CCCE-0AE6-DFADB84B5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7666067" cy="6847395"/>
            </a:xfrm>
            <a:custGeom>
              <a:avLst/>
              <a:gdLst>
                <a:gd name="connsiteX0" fmla="*/ 0 w 12284703"/>
                <a:gd name="connsiteY0" fmla="*/ 0 h 10972798"/>
                <a:gd name="connsiteX1" fmla="*/ 11386938 w 12284703"/>
                <a:gd name="connsiteY1" fmla="*/ 0 h 10972798"/>
                <a:gd name="connsiteX2" fmla="*/ 11433256 w 12284703"/>
                <a:gd name="connsiteY2" fmla="*/ 90435 h 10972798"/>
                <a:gd name="connsiteX3" fmla="*/ 12284703 w 12284703"/>
                <a:gd name="connsiteY3" fmla="*/ 3833809 h 10972798"/>
                <a:gd name="connsiteX4" fmla="*/ 8816398 w 12284703"/>
                <a:gd name="connsiteY4" fmla="*/ 10752868 h 10972798"/>
                <a:gd name="connsiteX5" fmla="*/ 8507122 w 12284703"/>
                <a:gd name="connsiteY5" fmla="*/ 10972798 h 10972798"/>
                <a:gd name="connsiteX6" fmla="*/ 0 w 12284703"/>
                <a:gd name="connsiteY6" fmla="*/ 10972798 h 10972798"/>
                <a:gd name="connsiteX7" fmla="*/ 0 w 12284703"/>
                <a:gd name="connsiteY7" fmla="*/ 0 h 1097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84703" h="10972798">
                  <a:moveTo>
                    <a:pt x="0" y="0"/>
                  </a:moveTo>
                  <a:lnTo>
                    <a:pt x="11386938" y="0"/>
                  </a:lnTo>
                  <a:lnTo>
                    <a:pt x="11433256" y="90435"/>
                  </a:lnTo>
                  <a:cubicBezTo>
                    <a:pt x="11978916" y="1222862"/>
                    <a:pt x="12284703" y="2492625"/>
                    <a:pt x="12284703" y="3833809"/>
                  </a:cubicBezTo>
                  <a:cubicBezTo>
                    <a:pt x="12284703" y="6665197"/>
                    <a:pt x="10921873" y="9178278"/>
                    <a:pt x="8816398" y="10752868"/>
                  </a:cubicBezTo>
                  <a:lnTo>
                    <a:pt x="8507122" y="10972798"/>
                  </a:lnTo>
                  <a:lnTo>
                    <a:pt x="0" y="1097279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8000">
                  <a:srgbClr val="D59DFF">
                    <a:alpha val="0"/>
                  </a:srgbClr>
                </a:gs>
                <a:gs pos="0">
                  <a:schemeClr val="accent3">
                    <a:alpha val="58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2139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F7107C-CCCA-8617-9745-62B789292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37803" y="652494"/>
              <a:ext cx="4235362" cy="5553014"/>
            </a:xfrm>
            <a:prstGeom prst="rect">
              <a:avLst/>
            </a:prstGeom>
          </p:spPr>
        </p:pic>
      </p:grpSp>
      <p:pic>
        <p:nvPicPr>
          <p:cNvPr id="1042" name="Google Shape;91;p17">
            <a:extLst>
              <a:ext uri="{FF2B5EF4-FFF2-40B4-BE49-F238E27FC236}">
                <a16:creationId xmlns:a16="http://schemas.microsoft.com/office/drawing/2014/main" id="{C0B52F52-48FC-785C-CD3B-388AEB25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7"/>
          <a:stretch/>
        </p:blipFill>
        <p:spPr>
          <a:xfrm>
            <a:off x="4765849" y="1201739"/>
            <a:ext cx="7426152" cy="5065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6E2A16-0405-78B6-8781-670652E10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802" y="652495"/>
            <a:ext cx="4235362" cy="55530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F95194-5B4F-E9F7-7534-6ADA74A2E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32417" y="2714146"/>
            <a:ext cx="3996858" cy="0"/>
          </a:xfrm>
          <a:prstGeom prst="line">
            <a:avLst/>
          </a:prstGeom>
          <a:ln w="12700">
            <a:solidFill>
              <a:srgbClr val="62759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1E3EBE5-AE4E-B81D-A75F-830795AFB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800" y="1722111"/>
            <a:ext cx="677447" cy="677108"/>
          </a:xfrm>
          <a:prstGeom prst="ellipse">
            <a:avLst/>
          </a:prstGeom>
          <a:solidFill>
            <a:srgbClr val="1F9CF0">
              <a:alpha val="57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79F397-873D-CE0B-FADA-46BF182E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3093" y="1794286"/>
            <a:ext cx="533023" cy="532757"/>
          </a:xfrm>
          <a:prstGeom prst="ellipse">
            <a:avLst/>
          </a:prstGeom>
          <a:solidFill>
            <a:srgbClr val="1F9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0BB5AB-2E89-89A7-AE6B-703F7E21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800" y="3029072"/>
            <a:ext cx="677447" cy="677108"/>
          </a:xfrm>
          <a:prstGeom prst="ellipse">
            <a:avLst/>
          </a:prstGeom>
          <a:solidFill>
            <a:srgbClr val="1F9CF0">
              <a:alpha val="57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043D25-45A8-369B-6CA9-8809AB9E3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3093" y="3101247"/>
            <a:ext cx="533023" cy="532757"/>
          </a:xfrm>
          <a:prstGeom prst="ellipse">
            <a:avLst/>
          </a:prstGeom>
          <a:solidFill>
            <a:srgbClr val="1F9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ABEFBF-635A-A3E8-3992-19471B26F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r="1059" b="66223"/>
          <a:stretch/>
        </p:blipFill>
        <p:spPr>
          <a:xfrm flipH="1">
            <a:off x="0" y="4192435"/>
            <a:ext cx="4747012" cy="212454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2EA5708-15E9-8248-266A-E5987355C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5"/>
            <a:ext cx="5873750" cy="836613"/>
          </a:xfrm>
        </p:spPr>
        <p:txBody>
          <a:bodyPr/>
          <a:lstStyle/>
          <a:p>
            <a:r>
              <a:rPr lang="en-US">
                <a:latin typeface="+mj-lt"/>
              </a:rPr>
              <a:t>Azure-specific actions and workflows</a:t>
            </a:r>
          </a:p>
        </p:txBody>
      </p:sp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F17CF1D6-F26F-E399-5D59-CB0FB736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995" y="1891055"/>
            <a:ext cx="339218" cy="33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6">
            <a:extLst>
              <a:ext uri="{FF2B5EF4-FFF2-40B4-BE49-F238E27FC236}">
                <a16:creationId xmlns:a16="http://schemas.microsoft.com/office/drawing/2014/main" id="{64A23C9D-B323-0BA5-FFAF-BEF7F46AA161}"/>
              </a:ext>
            </a:extLst>
          </p:cNvPr>
          <p:cNvSpPr txBox="1">
            <a:spLocks/>
          </p:cNvSpPr>
          <p:nvPr/>
        </p:nvSpPr>
        <p:spPr>
          <a:xfrm>
            <a:off x="1632417" y="1891388"/>
            <a:ext cx="3996858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sp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GitHub Actions for Azure</a:t>
            </a:r>
          </a:p>
        </p:txBody>
      </p:sp>
      <p:pic>
        <p:nvPicPr>
          <p:cNvPr id="36" name="Graphic 35" descr="Icon of a document">
            <a:extLst>
              <a:ext uri="{FF2B5EF4-FFF2-40B4-BE49-F238E27FC236}">
                <a16:creationId xmlns:a16="http://schemas.microsoft.com/office/drawing/2014/main" id="{F5439B36-BF42-9A90-3ADF-9CCA6695E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667" y="3214688"/>
            <a:ext cx="305874" cy="305874"/>
          </a:xfrm>
          <a:prstGeom prst="rect">
            <a:avLst/>
          </a:prstGeom>
        </p:spPr>
      </p:pic>
      <p:sp>
        <p:nvSpPr>
          <p:cNvPr id="25" name="Title 6">
            <a:extLst>
              <a:ext uri="{FF2B5EF4-FFF2-40B4-BE49-F238E27FC236}">
                <a16:creationId xmlns:a16="http://schemas.microsoft.com/office/drawing/2014/main" id="{1EF8CF17-E563-6B27-7DB0-87639E64B3B2}"/>
              </a:ext>
            </a:extLst>
          </p:cNvPr>
          <p:cNvSpPr txBox="1">
            <a:spLocks/>
          </p:cNvSpPr>
          <p:nvPr/>
        </p:nvSpPr>
        <p:spPr>
          <a:xfrm>
            <a:off x="1632417" y="3029075"/>
            <a:ext cx="3996858" cy="6771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sp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0" marR="0" lvl="0" indent="0" algn="l" defTabSz="2139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/>
                <a:ea typeface="+mn-ea"/>
                <a:cs typeface="Segoe UI" pitchFamily="34" charset="0"/>
              </a:rPr>
              <a:t>A foundation for reusable templates and workflows</a:t>
            </a:r>
          </a:p>
        </p:txBody>
      </p:sp>
      <p:pic>
        <p:nvPicPr>
          <p:cNvPr id="1043" name="Picture 1042" descr="A screen capture of multiple Azure options starting from Manage Azure Policy, Azure SQL Deploy, Azure App Configuration Sync, data-factory-deploy,azure-resource-login, Deploy Azure Resource Manager (ARM) Template, Create secret in Kubernetes cluster, Kubernetes bake, Azure Pipelines Action and run-sqlpackage">
            <a:extLst>
              <a:ext uri="{FF2B5EF4-FFF2-40B4-BE49-F238E27FC236}">
                <a16:creationId xmlns:a16="http://schemas.microsoft.com/office/drawing/2014/main" id="{305A400D-E07A-8737-3E70-F76A6B65981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613" t="-142" r="-10613" b="-142"/>
          <a:stretch/>
        </p:blipFill>
        <p:spPr>
          <a:xfrm>
            <a:off x="6197589" y="1443105"/>
            <a:ext cx="5994411" cy="4213156"/>
          </a:xfrm>
          <a:prstGeom prst="rect">
            <a:avLst/>
          </a:prstGeom>
          <a:solidFill>
            <a:srgbClr val="FFFFFF"/>
          </a:solidFill>
          <a:ln w="9525" cap="rnd">
            <a:noFill/>
            <a:headEnd type="none" w="lg" len="sm"/>
            <a:tailEnd type="none" w="lg" len="sm"/>
          </a:ln>
          <a:effectLst/>
        </p:spPr>
      </p:pic>
    </p:spTree>
    <p:extLst>
      <p:ext uri="{BB962C8B-B14F-4D97-AF65-F5344CB8AC3E}">
        <p14:creationId xmlns:p14="http://schemas.microsoft.com/office/powerpoint/2010/main" val="44527948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16D4CE20-6BE9-A0A4-D9BF-88DDF38FD10D}"/>
              </a:ext>
            </a:extLst>
          </p:cNvPr>
          <p:cNvSpPr>
            <a:spLocks noGrp="1"/>
          </p:cNvSpPr>
          <p:nvPr/>
        </p:nvSpPr>
        <p:spPr>
          <a:xfrm>
            <a:off x="7420268" y="1946549"/>
            <a:ext cx="3567444" cy="14773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rgbClr val="0078D4"/>
                </a:solidFill>
                <a:effectLst/>
                <a:latin typeface="Segoe Sans Text Semibold"/>
                <a:cs typeface="Segoe UI" pitchFamily="34" charset="0"/>
              </a:defRPr>
            </a:lvl1pPr>
          </a:lstStyle>
          <a:p>
            <a:pPr algn="ctr" defTabSz="621859">
              <a:defRPr/>
            </a:pPr>
            <a:r>
              <a:rPr sz="3200" b="1" spc="0">
                <a:gradFill flip="none">
                  <a:gsLst>
                    <a:gs pos="0">
                      <a:srgbClr val="49C5B1"/>
                    </a:gs>
                    <a:gs pos="100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cs typeface="Segoe Sans Text"/>
              </a:rPr>
              <a:t>Empowering GitHub Developers to Build with AI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0C1E1-266F-7765-DE12-097E3E3099FE}"/>
              </a:ext>
            </a:extLst>
          </p:cNvPr>
          <p:cNvSpPr txBox="1"/>
          <p:nvPr/>
        </p:nvSpPr>
        <p:spPr>
          <a:xfrm>
            <a:off x="694918" y="5703981"/>
            <a:ext cx="5631632" cy="515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60472">
              <a:spcBef>
                <a:spcPts val="600"/>
              </a:spcBef>
              <a:defRPr/>
            </a:pPr>
            <a:r>
              <a:rPr lang="en-US" sz="1750" b="1">
                <a:ln w="3175">
                  <a:noFill/>
                </a:ln>
                <a:gradFill flip="none">
                  <a:gsLst>
                    <a:gs pos="0">
                      <a:srgbClr val="49C5B1"/>
                    </a:gs>
                    <a:gs pos="100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Sans Text Semibold"/>
                <a:cs typeface="Segoe Sans Text"/>
              </a:rPr>
              <a:t>Discover in GitHub Models</a:t>
            </a:r>
          </a:p>
          <a:p>
            <a:pPr algn="ctr" defTabSz="609630"/>
            <a:r>
              <a:rPr lang="en-US" sz="1600" u="sng">
                <a:solidFill>
                  <a:srgbClr val="000000"/>
                </a:solidFill>
                <a:latin typeface="Aptos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https://github.com/marketplace/models</a:t>
            </a:r>
            <a:r>
              <a:rPr lang="en-US" sz="1600">
                <a:solidFill>
                  <a:srgbClr val="000000"/>
                </a:solidFill>
                <a:latin typeface="Aptos"/>
              </a:rPr>
              <a:t> </a:t>
            </a:r>
            <a:r>
              <a:rPr lang="en-US" sz="1600">
                <a:solidFill>
                  <a:srgbClr val="000000"/>
                </a:solidFill>
                <a:latin typeface="Aptos"/>
                <a:cs typeface="Segoe Sans Text"/>
              </a:rPr>
              <a:t> </a:t>
            </a:r>
            <a:endParaRPr lang="en-US" sz="2400">
              <a:solidFill>
                <a:srgbClr val="000000"/>
              </a:solidFill>
              <a:latin typeface="Aptos"/>
              <a:cs typeface="Segoe Sans Tex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F50FF-5214-5E89-AF60-5810C7EEE64F}"/>
              </a:ext>
            </a:extLst>
          </p:cNvPr>
          <p:cNvSpPr txBox="1"/>
          <p:nvPr/>
        </p:nvSpPr>
        <p:spPr>
          <a:xfrm>
            <a:off x="7756978" y="6367236"/>
            <a:ext cx="3860799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defTabSz="609630"/>
            <a:r>
              <a:rPr lang="en-US" sz="1050">
                <a:solidFill>
                  <a:srgbClr val="000000"/>
                </a:solidFill>
                <a:latin typeface="Aptos"/>
                <a:cs typeface="Segoe Sans Text"/>
              </a:rPr>
              <a:t>*</a:t>
            </a:r>
            <a:r>
              <a:rPr lang="en-US" sz="1050">
                <a:solidFill>
                  <a:srgbClr val="000000"/>
                </a:solidFill>
                <a:latin typeface="Aptos"/>
                <a:ea typeface="+mn-lt"/>
                <a:cs typeface="Segoe UI"/>
              </a:rPr>
              <a:t>Usage limits apply</a:t>
            </a:r>
            <a:endParaRPr lang="en-US" sz="1050" err="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12A07F6-D3FA-B652-49EC-E4BCD039E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7456" y="524672"/>
            <a:ext cx="1155883" cy="1119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AB0D9-0173-C797-8737-02D55DC63759}"/>
              </a:ext>
            </a:extLst>
          </p:cNvPr>
          <p:cNvSpPr txBox="1"/>
          <p:nvPr/>
        </p:nvSpPr>
        <p:spPr>
          <a:xfrm>
            <a:off x="8984105" y="765854"/>
            <a:ext cx="42581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09630"/>
            <a:r>
              <a:rPr lang="en-US" sz="3200" b="1">
                <a:ln w="3175">
                  <a:noFill/>
                </a:ln>
                <a:gradFill flip="none">
                  <a:gsLst>
                    <a:gs pos="0">
                      <a:srgbClr val="49C5B1"/>
                    </a:gs>
                    <a:gs pos="100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Sans Text Semibold"/>
                <a:cs typeface="Segoe Sans Text"/>
              </a:rPr>
              <a:t>+</a:t>
            </a:r>
            <a:endParaRPr lang="en-US" sz="3200" b="1" err="1">
              <a:ln w="3175">
                <a:noFill/>
              </a:ln>
              <a:gradFill flip="none">
                <a:gsLst>
                  <a:gs pos="0">
                    <a:srgbClr val="49C5B1"/>
                  </a:gs>
                  <a:gs pos="100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Sans Text Semibold"/>
              <a:cs typeface="Segoe Sans Text"/>
            </a:endParaRPr>
          </a:p>
        </p:txBody>
      </p:sp>
      <p:pic>
        <p:nvPicPr>
          <p:cNvPr id="8" name="Picture 7" descr="A black cat in a circle&#10;&#10;Description automatically generated">
            <a:extLst>
              <a:ext uri="{FF2B5EF4-FFF2-40B4-BE49-F238E27FC236}">
                <a16:creationId xmlns:a16="http://schemas.microsoft.com/office/drawing/2014/main" id="{5D4A86E2-6ABF-C8A6-77F6-2BC41F61E7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2036" y="526814"/>
            <a:ext cx="997186" cy="1053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1FF61-7FB5-9BF5-6824-9310E45C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12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2B46">
                  <a:alpha val="25000"/>
                </a:srgbClr>
              </a:gs>
              <a:gs pos="100000">
                <a:srgbClr val="B6E495">
                  <a:alpha val="0"/>
                </a:srgbClr>
              </a:gs>
            </a:gsLst>
            <a:lin ang="8100000" scaled="1"/>
            <a:tileRect/>
          </a:gra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DA57D9-339C-7DE9-691E-060CA6F3917B}"/>
              </a:ext>
            </a:extLst>
          </p:cNvPr>
          <p:cNvSpPr/>
          <p:nvPr/>
        </p:nvSpPr>
        <p:spPr bwMode="auto">
          <a:xfrm>
            <a:off x="254499" y="1477880"/>
            <a:ext cx="6522169" cy="3931129"/>
          </a:xfrm>
          <a:prstGeom prst="rect">
            <a:avLst/>
          </a:prstGeom>
          <a:solidFill>
            <a:srgbClr val="FFFFFF"/>
          </a:solidFill>
          <a:ln w="19050" cap="flat" cmpd="sng" algn="ctr">
            <a:gradFill flip="none" rotWithShape="1">
              <a:gsLst>
                <a:gs pos="0">
                  <a:srgbClr val="0078D4"/>
                </a:gs>
                <a:gs pos="100000">
                  <a:srgbClr val="50E6FF"/>
                </a:gs>
              </a:gsLst>
              <a:lin ang="2700000" scaled="1"/>
              <a:tileRect/>
            </a:gra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51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3BBB72F-3E2B-9022-83CE-60F116D680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422" y="1577163"/>
            <a:ext cx="6189578" cy="3797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43EEA0-D303-6E6F-413A-BD5F61A63A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275116" y="3682654"/>
            <a:ext cx="4279590" cy="252376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defTabSz="86042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85764" marR="0" lvl="0" indent="-285764" defTabSz="573648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 Semibold"/>
              </a:rPr>
              <a:t>Get access to a curated list of our top AI models, without leaving GitHub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cs typeface="Segoe Sans Text Semibold"/>
            </a:endParaRPr>
          </a:p>
          <a:p>
            <a:pPr marL="285764" marR="0" lvl="0" indent="-285764" defTabSz="573648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 Semibold"/>
            </a:endParaRPr>
          </a:p>
          <a:p>
            <a:pPr marL="285764" marR="0" lvl="0" indent="-285764" defTabSz="573648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 Semibold"/>
              </a:rPr>
              <a:t>Mix, match, and experiment with models in the GitHub playground for free*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Sans Text Semibold"/>
            </a:endParaRPr>
          </a:p>
          <a:p>
            <a:pPr marL="285764" marR="0" lvl="0" indent="-285764" defTabSz="573648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 Semibold"/>
            </a:endParaRPr>
          </a:p>
          <a:p>
            <a:pPr marL="285764" marR="0" lvl="0" indent="-285764" defTabSz="573648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 Semibold"/>
              </a:rPr>
              <a:t>Unlock the full capabilities of the latest models with Azure</a:t>
            </a:r>
          </a:p>
          <a:p>
            <a:pPr marL="285764" marR="0" lvl="0" indent="-285764" defTabSz="573648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 Semibold"/>
            </a:endParaRPr>
          </a:p>
          <a:p>
            <a:pPr marL="0" marR="0" lvl="0" indent="0" defTabSz="573648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 Semibold"/>
              </a:rPr>
              <a:t>     Read more in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 Semibold"/>
                <a:hlinkClick r:id="rId7"/>
              </a:rPr>
              <a:t>Thomas’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 Semibold"/>
              </a:rPr>
              <a:t>and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 Semibold"/>
                <a:hlinkClick r:id="rId8"/>
              </a:rPr>
              <a:t>Asha’s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 Semibold"/>
              </a:rPr>
              <a:t> blogs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8779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L -2.22222E-6 0.03549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8A68-5D6D-F75D-9BB5-E077EDCC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1107996"/>
          </a:xfrm>
        </p:spPr>
        <p:txBody>
          <a:bodyPr/>
          <a:lstStyle/>
          <a:p>
            <a:r>
              <a:rPr lang="en-US" dirty="0"/>
              <a:t>Where can Microsoft partners go to train and upskill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8397-B544-54C6-C9EF-101037B8A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565196"/>
            <a:ext cx="11018839" cy="534300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Future or on-demand trainings: </a:t>
            </a:r>
          </a:p>
          <a:p>
            <a:r>
              <a:rPr lang="en-US" sz="2000" dirty="0"/>
              <a:t>Sales: </a:t>
            </a:r>
            <a:r>
              <a:rPr lang="en-US" sz="2000" dirty="0">
                <a:hlinkClick r:id="rId2"/>
              </a:rPr>
              <a:t>https://aka.ms/GitHubSalesSkilling</a:t>
            </a:r>
            <a:endParaRPr lang="en-US" sz="2000" dirty="0"/>
          </a:p>
          <a:p>
            <a:r>
              <a:rPr lang="en-US" sz="2000" dirty="0"/>
              <a:t>Technical: </a:t>
            </a:r>
            <a:r>
              <a:rPr lang="en-US" sz="2000" dirty="0">
                <a:hlinkClick r:id="rId3"/>
              </a:rPr>
              <a:t>https://aka.ms/GitHubTechSkilling</a:t>
            </a:r>
            <a:endParaRPr lang="en-US" sz="2000" dirty="0"/>
          </a:p>
          <a:p>
            <a:r>
              <a:rPr lang="en-US" sz="2000" dirty="0"/>
              <a:t>GitHub Technical bootcamp (on-demand):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Getting Certified on GitHub:</a:t>
            </a:r>
          </a:p>
          <a:p>
            <a:r>
              <a:rPr lang="en-US" sz="2000" dirty="0"/>
              <a:t>GitHub certifications: </a:t>
            </a:r>
          </a:p>
          <a:p>
            <a:pPr lvl="2"/>
            <a:r>
              <a:rPr lang="en-US" dirty="0"/>
              <a:t>Resources: </a:t>
            </a:r>
            <a:r>
              <a:rPr lang="en-US" dirty="0">
                <a:hlinkClick r:id="rId5"/>
              </a:rPr>
              <a:t>https://resources.github.com/learn/certifications/</a:t>
            </a:r>
            <a:endParaRPr lang="en-US" dirty="0"/>
          </a:p>
          <a:p>
            <a:pPr lvl="2"/>
            <a:r>
              <a:rPr lang="en-US" dirty="0"/>
              <a:t>Learning paths: </a:t>
            </a:r>
            <a:r>
              <a:rPr lang="en-US" dirty="0">
                <a:hlinkClick r:id="rId6"/>
              </a:rPr>
              <a:t>https://learn.microsoft.com/training/github/</a:t>
            </a:r>
            <a:endParaRPr lang="en-US" dirty="0"/>
          </a:p>
          <a:p>
            <a:r>
              <a:rPr lang="en-US" sz="2000" dirty="0"/>
              <a:t>Cloud week for certifications: </a:t>
            </a:r>
            <a:r>
              <a:rPr lang="en-US" sz="2000" dirty="0">
                <a:hlinkClick r:id="rId7"/>
              </a:rPr>
              <a:t>https://aka.ms/partner/cloudweek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More advance, earning the specialization for DevOps with GitHub on Azure: </a:t>
            </a:r>
            <a:r>
              <a:rPr lang="en-US" sz="2000" dirty="0">
                <a:hlinkClick r:id="rId8"/>
              </a:rPr>
              <a:t>https://partner.microsoft.com/partnership/specialization/devops-with-github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486305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7C2148-78C4-8EF0-C761-992D939F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88B28D-FD28-2183-70C6-68EC8699FC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998" y="0"/>
            <a:ext cx="10404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2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54A2-C837-6A0D-D8E2-FA621233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A94A4-1B0F-C1A6-48B2-EC9A93CE7E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301"/>
          <a:stretch/>
        </p:blipFill>
        <p:spPr>
          <a:xfrm>
            <a:off x="641401" y="121209"/>
            <a:ext cx="10832127" cy="66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2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C1FBC6CF-E429-5D27-CBE3-B210612C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>
                <a:latin typeface="+mj-lt"/>
              </a:rPr>
              <a:t>The Total Economic Impact of Microsoft Developer Tools</a:t>
            </a:r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DFF0B60-6DA8-9AB3-26C2-BDF6DF2F7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4335" y="1931028"/>
            <a:ext cx="5687094" cy="3918856"/>
          </a:xfrm>
          <a:prstGeom prst="roundRect">
            <a:avLst>
              <a:gd name="adj" fmla="val 2127"/>
            </a:avLst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8731" tIns="142984" rIns="178731" bIns="1429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12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GitHub, Azure, and Visual Studio logos">
            <a:extLst>
              <a:ext uri="{FF2B5EF4-FFF2-40B4-BE49-F238E27FC236}">
                <a16:creationId xmlns:a16="http://schemas.microsoft.com/office/drawing/2014/main" id="{4E52A944-7D7E-ABE8-B8C9-1F0C9B7BA438}"/>
              </a:ext>
            </a:extLst>
          </p:cNvPr>
          <p:cNvGrpSpPr/>
          <p:nvPr/>
        </p:nvGrpSpPr>
        <p:grpSpPr>
          <a:xfrm>
            <a:off x="2453686" y="2233702"/>
            <a:ext cx="2468392" cy="430396"/>
            <a:chOff x="2658139" y="2179272"/>
            <a:chExt cx="2468392" cy="430396"/>
          </a:xfrm>
        </p:grpSpPr>
        <p:pic>
          <p:nvPicPr>
            <p:cNvPr id="26" name="Picture 25" descr="GitHub logo">
              <a:extLst>
                <a:ext uri="{FF2B5EF4-FFF2-40B4-BE49-F238E27FC236}">
                  <a16:creationId xmlns:a16="http://schemas.microsoft.com/office/drawing/2014/main" id="{61480E47-604C-47A5-E4E7-24D8039F741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42" t="11357" r="65806" b="15047"/>
            <a:stretch/>
          </p:blipFill>
          <p:spPr>
            <a:xfrm>
              <a:off x="2658139" y="2179272"/>
              <a:ext cx="438980" cy="430396"/>
            </a:xfrm>
            <a:prstGeom prst="rect">
              <a:avLst/>
            </a:prstGeom>
          </p:spPr>
        </p:pic>
        <p:pic>
          <p:nvPicPr>
            <p:cNvPr id="27" name="Picture 2" descr="Microsoft Azure Logo">
              <a:extLst>
                <a:ext uri="{FF2B5EF4-FFF2-40B4-BE49-F238E27FC236}">
                  <a16:creationId xmlns:a16="http://schemas.microsoft.com/office/drawing/2014/main" id="{9E0B11CD-BD4E-7B04-F6EE-D2F2CBF95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50438" y="2179272"/>
              <a:ext cx="473792" cy="43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Visual Studio logo">
              <a:extLst>
                <a:ext uri="{FF2B5EF4-FFF2-40B4-BE49-F238E27FC236}">
                  <a16:creationId xmlns:a16="http://schemas.microsoft.com/office/drawing/2014/main" id="{56D538BA-1925-8BD8-5CA2-F00888818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77549" y="2179272"/>
              <a:ext cx="448982" cy="43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EFFD43-F056-1EB0-6DE4-5FB855234E5F}"/>
              </a:ext>
            </a:extLst>
          </p:cNvPr>
          <p:cNvSpPr txBox="1"/>
          <p:nvPr/>
        </p:nvSpPr>
        <p:spPr>
          <a:xfrm>
            <a:off x="2504065" y="2783485"/>
            <a:ext cx="2367635" cy="89255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562% ROI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within three years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F3FB37-2663-CCD3-9A07-789BA578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85160" y="3824314"/>
            <a:ext cx="4767297" cy="0"/>
          </a:xfrm>
          <a:prstGeom prst="line">
            <a:avLst/>
          </a:prstGeom>
          <a:ln w="12700">
            <a:solidFill>
              <a:srgbClr val="62759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E18C2E-8B32-3604-6906-300425BB9FC3}"/>
              </a:ext>
            </a:extLst>
          </p:cNvPr>
          <p:cNvSpPr txBox="1"/>
          <p:nvPr/>
        </p:nvSpPr>
        <p:spPr>
          <a:xfrm>
            <a:off x="1285160" y="4060195"/>
            <a:ext cx="4805445" cy="14978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2852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Visual Studio, GitHub Enterprise, Azure</a:t>
            </a:r>
          </a:p>
          <a:p>
            <a:pPr marL="0" marR="0" lvl="0" indent="0" algn="l" defTabSz="2852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“We used to do monthly deployments or updates. Now, we’re doing one sprint every two weeks for the apps that we need to push through.”</a:t>
            </a:r>
          </a:p>
          <a:p>
            <a:pPr marL="0" marR="0" lvl="0" indent="0" algn="r" defTabSz="2852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— Operations Analyst,</a:t>
            </a:r>
            <a:b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Composite Organization</a:t>
            </a:r>
          </a:p>
        </p:txBody>
      </p:sp>
      <p:sp>
        <p:nvSpPr>
          <p:cNvPr id="1072" name="Google Shape;871;p62">
            <a:extLst>
              <a:ext uri="{FF2B5EF4-FFF2-40B4-BE49-F238E27FC236}">
                <a16:creationId xmlns:a16="http://schemas.microsoft.com/office/drawing/2014/main" id="{9FEF1EB6-F953-A40A-29C6-CBE13B57D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7800" y="2133604"/>
            <a:ext cx="973322" cy="971899"/>
          </a:xfrm>
          <a:prstGeom prst="ellipse">
            <a:avLst/>
          </a:pr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872;p62">
            <a:extLst>
              <a:ext uri="{FF2B5EF4-FFF2-40B4-BE49-F238E27FC236}">
                <a16:creationId xmlns:a16="http://schemas.microsoft.com/office/drawing/2014/main" id="{D32541FD-872B-194B-9517-FA253DDF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867800" y="2133604"/>
            <a:ext cx="973322" cy="971899"/>
          </a:xfrm>
          <a:prstGeom prst="pie">
            <a:avLst>
              <a:gd name="adj1" fmla="val 17973073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873;p62">
            <a:extLst>
              <a:ext uri="{FF2B5EF4-FFF2-40B4-BE49-F238E27FC236}">
                <a16:creationId xmlns:a16="http://schemas.microsoft.com/office/drawing/2014/main" id="{55F04770-902E-6330-1696-79FA12AE2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888415" y="2154190"/>
            <a:ext cx="932092" cy="930728"/>
          </a:xfrm>
          <a:prstGeom prst="ellipse">
            <a:avLst/>
          </a:prstGeom>
          <a:gradFill>
            <a:gsLst>
              <a:gs pos="0">
                <a:srgbClr val="2E3252"/>
              </a:gs>
              <a:gs pos="2000">
                <a:srgbClr val="2E3252"/>
              </a:gs>
              <a:gs pos="100000">
                <a:srgbClr val="16182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C379DF-39C6-2A72-5739-197C75FEF0AD}"/>
              </a:ext>
            </a:extLst>
          </p:cNvPr>
          <p:cNvSpPr txBox="1">
            <a:spLocks/>
          </p:cNvSpPr>
          <p:nvPr/>
        </p:nvSpPr>
        <p:spPr>
          <a:xfrm>
            <a:off x="7045883" y="2434888"/>
            <a:ext cx="617157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92%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C6C9A8F-29D6-88B9-901D-36FD7EA7E572}"/>
              </a:ext>
            </a:extLst>
          </p:cNvPr>
          <p:cNvSpPr txBox="1">
            <a:spLocks/>
          </p:cNvSpPr>
          <p:nvPr/>
        </p:nvSpPr>
        <p:spPr>
          <a:xfrm>
            <a:off x="6867800" y="3227423"/>
            <a:ext cx="1969002" cy="49244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1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Reduction in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time to remediate</a:t>
            </a:r>
          </a:p>
        </p:txBody>
      </p:sp>
      <p:sp>
        <p:nvSpPr>
          <p:cNvPr id="1068" name="Google Shape;871;p62">
            <a:extLst>
              <a:ext uri="{FF2B5EF4-FFF2-40B4-BE49-F238E27FC236}">
                <a16:creationId xmlns:a16="http://schemas.microsoft.com/office/drawing/2014/main" id="{35817D33-338D-B955-B884-B18F058E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7800" y="4004916"/>
            <a:ext cx="973322" cy="971899"/>
          </a:xfrm>
          <a:prstGeom prst="ellipse">
            <a:avLst/>
          </a:pr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872;p62">
            <a:extLst>
              <a:ext uri="{FF2B5EF4-FFF2-40B4-BE49-F238E27FC236}">
                <a16:creationId xmlns:a16="http://schemas.microsoft.com/office/drawing/2014/main" id="{0F2F6B90-9F14-AB84-ED16-A51B9FC79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867800" y="4004916"/>
            <a:ext cx="973322" cy="971899"/>
          </a:xfrm>
          <a:prstGeom prst="pie">
            <a:avLst>
              <a:gd name="adj1" fmla="val 9755791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873;p62">
            <a:extLst>
              <a:ext uri="{FF2B5EF4-FFF2-40B4-BE49-F238E27FC236}">
                <a16:creationId xmlns:a16="http://schemas.microsoft.com/office/drawing/2014/main" id="{CB87C04C-FA42-CBA5-BB65-3C438837E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888415" y="4025502"/>
            <a:ext cx="932092" cy="930728"/>
          </a:xfrm>
          <a:prstGeom prst="ellipse">
            <a:avLst/>
          </a:prstGeom>
          <a:gradFill>
            <a:gsLst>
              <a:gs pos="0">
                <a:srgbClr val="2E3252"/>
              </a:gs>
              <a:gs pos="2000">
                <a:srgbClr val="2E3252"/>
              </a:gs>
              <a:gs pos="100000">
                <a:srgbClr val="16182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175B06-0A6A-3CCA-4CDC-E4EAAE467F65}"/>
              </a:ext>
            </a:extLst>
          </p:cNvPr>
          <p:cNvSpPr txBox="1">
            <a:spLocks/>
          </p:cNvSpPr>
          <p:nvPr/>
        </p:nvSpPr>
        <p:spPr>
          <a:xfrm>
            <a:off x="7045883" y="4306200"/>
            <a:ext cx="617157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30%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3F4E8D1-65BB-307F-F5C7-5976C45D0B91}"/>
              </a:ext>
            </a:extLst>
          </p:cNvPr>
          <p:cNvSpPr txBox="1">
            <a:spLocks/>
          </p:cNvSpPr>
          <p:nvPr/>
        </p:nvSpPr>
        <p:spPr>
          <a:xfrm>
            <a:off x="6867800" y="5098735"/>
            <a:ext cx="1969002" cy="49244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1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Increase in developer productivity</a:t>
            </a:r>
          </a:p>
        </p:txBody>
      </p:sp>
      <p:sp>
        <p:nvSpPr>
          <p:cNvPr id="1041" name="Google Shape;871;p62">
            <a:extLst>
              <a:ext uri="{FF2B5EF4-FFF2-40B4-BE49-F238E27FC236}">
                <a16:creationId xmlns:a16="http://schemas.microsoft.com/office/drawing/2014/main" id="{17D08F52-8BC6-328A-FD4F-3C246906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10198" y="2133604"/>
            <a:ext cx="973322" cy="971899"/>
          </a:xfrm>
          <a:prstGeom prst="ellipse">
            <a:avLst/>
          </a:pr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872;p62">
            <a:extLst>
              <a:ext uri="{FF2B5EF4-FFF2-40B4-BE49-F238E27FC236}">
                <a16:creationId xmlns:a16="http://schemas.microsoft.com/office/drawing/2014/main" id="{2D8A055C-F0D8-C644-3CB0-A420E72F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410198" y="2133604"/>
            <a:ext cx="973322" cy="971899"/>
          </a:xfrm>
          <a:prstGeom prst="pie">
            <a:avLst>
              <a:gd name="adj1" fmla="val 1967753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873;p62">
            <a:extLst>
              <a:ext uri="{FF2B5EF4-FFF2-40B4-BE49-F238E27FC236}">
                <a16:creationId xmlns:a16="http://schemas.microsoft.com/office/drawing/2014/main" id="{A6DD46F4-6F5C-3183-11F3-DE0E44574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430813" y="2154190"/>
            <a:ext cx="932092" cy="930728"/>
          </a:xfrm>
          <a:prstGeom prst="ellipse">
            <a:avLst/>
          </a:prstGeom>
          <a:gradFill>
            <a:gsLst>
              <a:gs pos="0">
                <a:srgbClr val="2E3252"/>
              </a:gs>
              <a:gs pos="2000">
                <a:srgbClr val="2E3252"/>
              </a:gs>
              <a:gs pos="100000">
                <a:srgbClr val="16182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D11F71-B337-4FD1-C5E7-63AC90CBF07B}"/>
              </a:ext>
            </a:extLst>
          </p:cNvPr>
          <p:cNvSpPr txBox="1">
            <a:spLocks/>
          </p:cNvSpPr>
          <p:nvPr/>
        </p:nvSpPr>
        <p:spPr>
          <a:xfrm>
            <a:off x="9588281" y="2434888"/>
            <a:ext cx="617157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66%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860540-2D0C-C40F-7C00-73C073FCDE8F}"/>
              </a:ext>
            </a:extLst>
          </p:cNvPr>
          <p:cNvSpPr txBox="1">
            <a:spLocks/>
          </p:cNvSpPr>
          <p:nvPr/>
        </p:nvSpPr>
        <p:spPr>
          <a:xfrm>
            <a:off x="9410198" y="3227423"/>
            <a:ext cx="1969002" cy="49244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1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Decrease in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time-to-market</a:t>
            </a:r>
          </a:p>
        </p:txBody>
      </p:sp>
      <p:sp>
        <p:nvSpPr>
          <p:cNvPr id="1064" name="Google Shape;871;p62">
            <a:extLst>
              <a:ext uri="{FF2B5EF4-FFF2-40B4-BE49-F238E27FC236}">
                <a16:creationId xmlns:a16="http://schemas.microsoft.com/office/drawing/2014/main" id="{A039DC06-EF77-D163-39B5-824F5049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10198" y="4004916"/>
            <a:ext cx="973322" cy="971899"/>
          </a:xfrm>
          <a:prstGeom prst="ellipse">
            <a:avLst/>
          </a:pr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872;p62">
            <a:extLst>
              <a:ext uri="{FF2B5EF4-FFF2-40B4-BE49-F238E27FC236}">
                <a16:creationId xmlns:a16="http://schemas.microsoft.com/office/drawing/2014/main" id="{06C4F348-45B3-1D3D-EA36-D456BD4D1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410198" y="4004916"/>
            <a:ext cx="973322" cy="971899"/>
          </a:xfrm>
          <a:prstGeom prst="pie">
            <a:avLst>
              <a:gd name="adj1" fmla="val 11919489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873;p62">
            <a:extLst>
              <a:ext uri="{FF2B5EF4-FFF2-40B4-BE49-F238E27FC236}">
                <a16:creationId xmlns:a16="http://schemas.microsoft.com/office/drawing/2014/main" id="{6B8297A6-E924-6E67-D30C-3677DDE0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430813" y="4025502"/>
            <a:ext cx="932092" cy="930728"/>
          </a:xfrm>
          <a:prstGeom prst="ellipse">
            <a:avLst/>
          </a:prstGeom>
          <a:gradFill>
            <a:gsLst>
              <a:gs pos="0">
                <a:srgbClr val="2E3252"/>
              </a:gs>
              <a:gs pos="2000">
                <a:srgbClr val="2E3252"/>
              </a:gs>
              <a:gs pos="100000">
                <a:srgbClr val="16182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DBEFE2-A457-D3AA-B972-4F89AC071C15}"/>
              </a:ext>
            </a:extLst>
          </p:cNvPr>
          <p:cNvSpPr txBox="1">
            <a:spLocks/>
          </p:cNvSpPr>
          <p:nvPr/>
        </p:nvSpPr>
        <p:spPr>
          <a:xfrm>
            <a:off x="9588281" y="4306200"/>
            <a:ext cx="617157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20%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9F1CD7-351F-7CC5-706A-509F5A579FBA}"/>
              </a:ext>
            </a:extLst>
          </p:cNvPr>
          <p:cNvSpPr txBox="1">
            <a:spLocks/>
          </p:cNvSpPr>
          <p:nvPr/>
        </p:nvSpPr>
        <p:spPr>
          <a:xfrm>
            <a:off x="9410198" y="5098735"/>
            <a:ext cx="1969002" cy="49244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1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Reduction in critical application downtime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1B86F7-96F4-30DC-F07A-96C609095B4B}"/>
              </a:ext>
            </a:extLst>
          </p:cNvPr>
          <p:cNvSpPr>
            <a:spLocks/>
          </p:cNvSpPr>
          <p:nvPr/>
        </p:nvSpPr>
        <p:spPr bwMode="auto">
          <a:xfrm>
            <a:off x="812803" y="6125507"/>
            <a:ext cx="10566397" cy="1231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3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Sources: The Total Economic Impact of GitHub Enterprise Cloud and Advanced Security, Nov 2022 | The Total Economic Impact of Microsoft Developer Tools and Cloud Services, Oct 2021</a:t>
            </a:r>
          </a:p>
        </p:txBody>
      </p:sp>
    </p:spTree>
    <p:extLst>
      <p:ext uri="{BB962C8B-B14F-4D97-AF65-F5344CB8AC3E}">
        <p14:creationId xmlns:p14="http://schemas.microsoft.com/office/powerpoint/2010/main" val="39410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474A17-C1F9-61DE-55E2-234F0D5B6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0" y="296953"/>
            <a:ext cx="11393309" cy="4109409"/>
            <a:chOff x="-3" y="292102"/>
            <a:chExt cx="10934400" cy="41157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441EA0-DBCA-7771-3C80-C23AD6E77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-3" y="1332037"/>
              <a:ext cx="4429763" cy="883852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608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4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  <p:sp>
          <p:nvSpPr>
            <p:cNvPr id="5" name="Google Shape;525;p35">
              <a:extLst>
                <a:ext uri="{FF2B5EF4-FFF2-40B4-BE49-F238E27FC236}">
                  <a16:creationId xmlns:a16="http://schemas.microsoft.com/office/drawing/2014/main" id="{953D6BBE-D841-EA78-186E-1798AAF79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4244760" y="292102"/>
              <a:ext cx="6689637" cy="4115773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608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54A178-3DDF-4296-F15A-5420834D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61785" y="5857771"/>
            <a:ext cx="421203" cy="420624"/>
            <a:chOff x="6163784" y="4552359"/>
            <a:chExt cx="243426" cy="24342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C6E2ADC-41ED-48A4-31C4-760E3BD27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3784" y="4552359"/>
              <a:ext cx="243426" cy="243426"/>
            </a:xfrm>
            <a:prstGeom prst="ellipse">
              <a:avLst/>
            </a:prstGeom>
            <a:gradFill flip="none" rotWithShape="1">
              <a:gsLst>
                <a:gs pos="0">
                  <a:srgbClr val="9477E2">
                    <a:alpha val="37000"/>
                  </a:srgbClr>
                </a:gs>
                <a:gs pos="100000">
                  <a:schemeClr val="accent2">
                    <a:alpha val="1000"/>
                  </a:schemeClr>
                </a:gs>
              </a:gsLst>
              <a:lin ang="0" scaled="1"/>
              <a:tileRect/>
            </a:gradFill>
            <a:ln w="6350">
              <a:solidFill>
                <a:schemeClr val="bg1"/>
              </a:solidFill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1217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98" b="0" i="0" u="none" strike="noStrike" kern="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  <p:sp>
          <p:nvSpPr>
            <p:cNvPr id="45" name="Triangle 31">
              <a:extLst>
                <a:ext uri="{FF2B5EF4-FFF2-40B4-BE49-F238E27FC236}">
                  <a16:creationId xmlns:a16="http://schemas.microsoft.com/office/drawing/2014/main" id="{A8F1ADC7-FACB-E363-19B5-8D5B51B9D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6254684" y="4629049"/>
              <a:ext cx="104471" cy="90061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1217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98" b="0" i="0" u="none" strike="noStrike" kern="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0AF23422-D025-D4AE-CA3F-ECE79DD4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>
                <a:latin typeface="+mj-lt"/>
              </a:rPr>
              <a:t>Case study</a:t>
            </a:r>
          </a:p>
        </p:txBody>
      </p:sp>
      <p:pic>
        <p:nvPicPr>
          <p:cNvPr id="6146" name="Picture 2" descr="General Motors logo">
            <a:extLst>
              <a:ext uri="{FF2B5EF4-FFF2-40B4-BE49-F238E27FC236}">
                <a16:creationId xmlns:a16="http://schemas.microsoft.com/office/drawing/2014/main" id="{6529CC0C-8EE2-3372-BD9B-970E5A4B8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1424579"/>
            <a:ext cx="2581408" cy="68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1FA42-8C70-BA85-7FA2-B0FEA7DE66B4}"/>
              </a:ext>
            </a:extLst>
          </p:cNvPr>
          <p:cNvSpPr txBox="1">
            <a:spLocks/>
          </p:cNvSpPr>
          <p:nvPr/>
        </p:nvSpPr>
        <p:spPr>
          <a:xfrm>
            <a:off x="812800" y="2755623"/>
            <a:ext cx="3078955" cy="12293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1" i="0" u="none" strike="noStrike" kern="1200" cap="none" spc="0" normalizeH="0" baseline="0" noProof="0">
                <a:ln w="3175">
                  <a:noFill/>
                </a:ln>
                <a:solidFill>
                  <a:srgbClr val="19C8EB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General Motors </a:t>
            </a:r>
            <a:r>
              <a:rPr kumimoji="0" lang="en-US" sz="1997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reimagines the developer toolchain and experience with Microsoft tools</a:t>
            </a:r>
          </a:p>
        </p:txBody>
      </p:sp>
      <p:pic>
        <p:nvPicPr>
          <p:cNvPr id="48" name="Picture 47" descr="A body frame of an SUV">
            <a:hlinkClick r:id="rId5"/>
            <a:extLst>
              <a:ext uri="{FF2B5EF4-FFF2-40B4-BE49-F238E27FC236}">
                <a16:creationId xmlns:a16="http://schemas.microsoft.com/office/drawing/2014/main" id="{7CAB9E99-A00E-D847-3088-0C692FEC319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791" y="370496"/>
            <a:ext cx="6805274" cy="3962320"/>
          </a:xfrm>
          <a:custGeom>
            <a:avLst/>
            <a:gdLst>
              <a:gd name="connsiteX0" fmla="*/ 0 w 7329487"/>
              <a:gd name="connsiteY0" fmla="*/ 0 h 3968456"/>
              <a:gd name="connsiteX1" fmla="*/ 7329487 w 7329487"/>
              <a:gd name="connsiteY1" fmla="*/ 0 h 3968456"/>
              <a:gd name="connsiteX2" fmla="*/ 7329487 w 7329487"/>
              <a:gd name="connsiteY2" fmla="*/ 3968456 h 3968456"/>
              <a:gd name="connsiteX3" fmla="*/ 0 w 7329487"/>
              <a:gd name="connsiteY3" fmla="*/ 3968456 h 39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9487" h="3968456">
                <a:moveTo>
                  <a:pt x="0" y="0"/>
                </a:moveTo>
                <a:lnTo>
                  <a:pt x="7329487" y="0"/>
                </a:lnTo>
                <a:lnTo>
                  <a:pt x="7329487" y="3968456"/>
                </a:lnTo>
                <a:lnTo>
                  <a:pt x="0" y="3968456"/>
                </a:lnTo>
                <a:close/>
              </a:path>
            </a:pathLst>
          </a:cu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F409192-E7BD-BFCC-7B61-60F0D1491A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812800" y="4522683"/>
            <a:ext cx="10580509" cy="1559684"/>
          </a:xfrm>
          <a:prstGeom prst="rect">
            <a:avLst/>
          </a:prstGeom>
          <a:gradFill>
            <a:gsLst>
              <a:gs pos="0">
                <a:srgbClr val="9477E2"/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6493" tIns="182598" rIns="365194" bIns="182598" anchor="ctr" anchorCtr="0">
            <a:noAutofit/>
          </a:bodyPr>
          <a:lstStyle/>
          <a:p>
            <a:pPr marL="0" marR="0" lvl="0" indent="0" algn="l" defTabSz="608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“To innovate faster and introduce new capabilities that connect people to things that matter, you have to collaborate with a company that thinks with a developer mindset. That’s what made Microsoft developer platform a really good choice for us”</a:t>
            </a:r>
          </a:p>
          <a:p>
            <a:pPr marL="0" marR="0" lvl="0" indent="0" algn="r" defTabSz="608633" rtl="0" eaLnBrk="1" fontAlgn="auto" latinLnBrk="0" hangingPunct="1">
              <a:lnSpc>
                <a:spcPct val="100000"/>
              </a:lnSpc>
              <a:spcBef>
                <a:spcPts val="119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1" i="0" u="none" strike="noStrike" kern="120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—</a:t>
            </a:r>
            <a:r>
              <a:rPr kumimoji="0" lang="en-US" sz="13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</a:t>
            </a:r>
            <a:r>
              <a:rPr kumimoji="0" lang="en-US" sz="1398" b="1" i="0" u="none" strike="noStrike" kern="120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Michael Anderson</a:t>
            </a:r>
            <a:r>
              <a:rPr kumimoji="0" lang="en-US" sz="13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, Director, GM Global IT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1E99846-B30F-CC35-9A56-6E83AF49E50A}"/>
              </a:ext>
            </a:extLst>
          </p:cNvPr>
          <p:cNvSpPr/>
          <p:nvPr/>
        </p:nvSpPr>
        <p:spPr bwMode="auto">
          <a:xfrm>
            <a:off x="9492499" y="5900033"/>
            <a:ext cx="2690077" cy="336668"/>
          </a:xfrm>
          <a:custGeom>
            <a:avLst/>
            <a:gdLst>
              <a:gd name="connsiteX0" fmla="*/ 0 w 2694243"/>
              <a:gd name="connsiteY0" fmla="*/ 0 h 337189"/>
              <a:gd name="connsiteX1" fmla="*/ 2694243 w 2694243"/>
              <a:gd name="connsiteY1" fmla="*/ 0 h 337189"/>
              <a:gd name="connsiteX2" fmla="*/ 2694243 w 2694243"/>
              <a:gd name="connsiteY2" fmla="*/ 337189 h 337189"/>
              <a:gd name="connsiteX3" fmla="*/ 22 w 2694243"/>
              <a:gd name="connsiteY3" fmla="*/ 337189 h 337189"/>
              <a:gd name="connsiteX4" fmla="*/ 28852 w 2694243"/>
              <a:gd name="connsiteY4" fmla="*/ 317752 h 337189"/>
              <a:gd name="connsiteX5" fmla="*/ 90631 w 2694243"/>
              <a:gd name="connsiteY5" fmla="*/ 168602 h 337189"/>
              <a:gd name="connsiteX6" fmla="*/ 28852 w 2694243"/>
              <a:gd name="connsiteY6" fmla="*/ 19453 h 33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4243" h="337189">
                <a:moveTo>
                  <a:pt x="0" y="0"/>
                </a:moveTo>
                <a:lnTo>
                  <a:pt x="2694243" y="0"/>
                </a:lnTo>
                <a:lnTo>
                  <a:pt x="2694243" y="337189"/>
                </a:lnTo>
                <a:lnTo>
                  <a:pt x="22" y="337189"/>
                </a:lnTo>
                <a:lnTo>
                  <a:pt x="28852" y="317752"/>
                </a:lnTo>
                <a:cubicBezTo>
                  <a:pt x="67022" y="279581"/>
                  <a:pt x="90631" y="226849"/>
                  <a:pt x="90631" y="168602"/>
                </a:cubicBezTo>
                <a:cubicBezTo>
                  <a:pt x="90631" y="110356"/>
                  <a:pt x="67022" y="57624"/>
                  <a:pt x="28852" y="19453"/>
                </a:cubicBezTo>
                <a:close/>
              </a:path>
            </a:pathLst>
          </a:custGeom>
          <a:gradFill flip="none" rotWithShape="1">
            <a:gsLst>
              <a:gs pos="0">
                <a:srgbClr val="9477E2">
                  <a:alpha val="37000"/>
                </a:srgb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82598" tIns="28556" rIns="57111" bIns="28556" anchor="ctr" anchorCtr="0">
            <a:noAutofit/>
          </a:bodyPr>
          <a:lstStyle/>
          <a:p>
            <a:pPr marL="0" marR="0" lvl="0" indent="0" algn="l" defTabSz="1217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the full customer story</a:t>
            </a:r>
            <a:endParaRPr kumimoji="0" lang="en-US" sz="1398" b="0" i="0" u="none" strike="noStrike" kern="0" cap="none" spc="0" normalizeH="0" baseline="0" noProof="0">
              <a:ln>
                <a:noFill/>
              </a:ln>
              <a:solidFill>
                <a:srgbClr val="BFE8F6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70203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474A17-C1F9-61DE-55E2-234F0D5B6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0" y="296952"/>
            <a:ext cx="11393309" cy="4109407"/>
            <a:chOff x="-3" y="292102"/>
            <a:chExt cx="10934400" cy="41157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441EA0-DBCA-7771-3C80-C23AD6E77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-3" y="1332037"/>
              <a:ext cx="4429763" cy="883852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608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4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  <p:sp>
          <p:nvSpPr>
            <p:cNvPr id="5" name="Google Shape;525;p35">
              <a:extLst>
                <a:ext uri="{FF2B5EF4-FFF2-40B4-BE49-F238E27FC236}">
                  <a16:creationId xmlns:a16="http://schemas.microsoft.com/office/drawing/2014/main" id="{953D6BBE-D841-EA78-186E-1798AAF79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4244760" y="292102"/>
              <a:ext cx="6689637" cy="4115773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608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54A178-3DDF-4296-F15A-5420834D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61785" y="5857771"/>
            <a:ext cx="421203" cy="421205"/>
            <a:chOff x="6163784" y="4552359"/>
            <a:chExt cx="243426" cy="24342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C6E2ADC-41ED-48A4-31C4-760E3BD27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3784" y="4552359"/>
              <a:ext cx="243426" cy="243426"/>
            </a:xfrm>
            <a:prstGeom prst="ellipse">
              <a:avLst/>
            </a:prstGeom>
            <a:gradFill flip="none" rotWithShape="1">
              <a:gsLst>
                <a:gs pos="0">
                  <a:srgbClr val="9477E2">
                    <a:alpha val="37000"/>
                  </a:srgbClr>
                </a:gs>
                <a:gs pos="100000">
                  <a:schemeClr val="accent2">
                    <a:alpha val="1000"/>
                  </a:schemeClr>
                </a:gs>
              </a:gsLst>
              <a:lin ang="0" scaled="1"/>
              <a:tileRect/>
            </a:gradFill>
            <a:ln w="6350">
              <a:solidFill>
                <a:schemeClr val="bg1"/>
              </a:solidFill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1217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98" b="0" i="0" u="none" strike="noStrike" kern="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  <p:sp>
          <p:nvSpPr>
            <p:cNvPr id="45" name="Triangle 31">
              <a:extLst>
                <a:ext uri="{FF2B5EF4-FFF2-40B4-BE49-F238E27FC236}">
                  <a16:creationId xmlns:a16="http://schemas.microsoft.com/office/drawing/2014/main" id="{A8F1ADC7-FACB-E363-19B5-8D5B51B9D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6254684" y="4629049"/>
              <a:ext cx="104471" cy="90061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1217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98" b="0" i="0" u="none" strike="noStrike" kern="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0AF23422-D025-D4AE-CA3F-ECE79DD4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>
                <a:latin typeface="+mj-lt"/>
              </a:rPr>
              <a:t>Case study </a:t>
            </a:r>
          </a:p>
        </p:txBody>
      </p:sp>
      <p:pic>
        <p:nvPicPr>
          <p:cNvPr id="6146" name="Picture 2" descr="EY logo">
            <a:extLst>
              <a:ext uri="{FF2B5EF4-FFF2-40B4-BE49-F238E27FC236}">
                <a16:creationId xmlns:a16="http://schemas.microsoft.com/office/drawing/2014/main" id="{6529CC0C-8EE2-3372-BD9B-970E5A4B8A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800" y="1424579"/>
            <a:ext cx="677899" cy="68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D7CE10-E0F3-8A91-D065-056E3155A732}"/>
              </a:ext>
            </a:extLst>
          </p:cNvPr>
          <p:cNvSpPr txBox="1">
            <a:spLocks/>
          </p:cNvSpPr>
          <p:nvPr/>
        </p:nvSpPr>
        <p:spPr>
          <a:xfrm>
            <a:off x="812800" y="2755623"/>
            <a:ext cx="3078955" cy="9219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12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1" i="0" u="none" strike="noStrike" kern="1200" cap="none" spc="0" normalizeH="0" baseline="0" noProof="0">
                <a:ln w="3175">
                  <a:noFill/>
                </a:ln>
                <a:solidFill>
                  <a:srgbClr val="19C8EB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</a:rPr>
              <a:t>EY</a:t>
            </a:r>
          </a:p>
          <a:p>
            <a:pPr marL="0" marR="0" lvl="0" indent="0" algn="l" defTabSz="9312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</a:rPr>
              <a:t>scales </a:t>
            </a:r>
            <a:r>
              <a:rPr kumimoji="0" lang="en-US" sz="1997" b="0" i="0" u="none" strike="noStrike" kern="120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</a:rPr>
              <a:t>GenAI</a:t>
            </a:r>
            <a:r>
              <a:rPr kumimoji="0" lang="en-US" sz="1997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</a:rPr>
              <a:t> for enterprise with Microsoft Azure AI</a:t>
            </a:r>
          </a:p>
        </p:txBody>
      </p:sp>
      <p:pic>
        <p:nvPicPr>
          <p:cNvPr id="48" name="Picture 47" descr="Two people sitting and looking at a screen tablet">
            <a:hlinkClick r:id="rId5"/>
            <a:extLst>
              <a:ext uri="{FF2B5EF4-FFF2-40B4-BE49-F238E27FC236}">
                <a16:creationId xmlns:a16="http://schemas.microsoft.com/office/drawing/2014/main" id="{7CAB9E99-A00E-D847-3088-0C692FEC319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791" y="370496"/>
            <a:ext cx="6805274" cy="3962320"/>
          </a:xfrm>
          <a:custGeom>
            <a:avLst/>
            <a:gdLst>
              <a:gd name="connsiteX0" fmla="*/ 0 w 7329487"/>
              <a:gd name="connsiteY0" fmla="*/ 0 h 3968456"/>
              <a:gd name="connsiteX1" fmla="*/ 7329487 w 7329487"/>
              <a:gd name="connsiteY1" fmla="*/ 0 h 3968456"/>
              <a:gd name="connsiteX2" fmla="*/ 7329487 w 7329487"/>
              <a:gd name="connsiteY2" fmla="*/ 3968456 h 3968456"/>
              <a:gd name="connsiteX3" fmla="*/ 0 w 7329487"/>
              <a:gd name="connsiteY3" fmla="*/ 3968456 h 39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9487" h="3968456">
                <a:moveTo>
                  <a:pt x="0" y="0"/>
                </a:moveTo>
                <a:lnTo>
                  <a:pt x="7329487" y="0"/>
                </a:lnTo>
                <a:lnTo>
                  <a:pt x="7329487" y="3968456"/>
                </a:lnTo>
                <a:lnTo>
                  <a:pt x="0" y="3968456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CBE77E-F3EE-EC2E-55B1-301254780D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812800" y="4522683"/>
            <a:ext cx="10580509" cy="1559684"/>
          </a:xfrm>
          <a:prstGeom prst="rect">
            <a:avLst/>
          </a:prstGeom>
          <a:gradFill>
            <a:gsLst>
              <a:gs pos="0">
                <a:srgbClr val="9477E2"/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6493" tIns="182598" rIns="365194" bIns="182598" anchor="t" anchorCtr="0">
            <a:noAutofit/>
          </a:bodyPr>
          <a:lstStyle/>
          <a:p>
            <a:pPr marL="0" marR="0" lvl="0" indent="0" algn="l" defTabSz="608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“In collaboration with Microsoft, we’ve crafted a powerful cloud cost-optimization framework on our technology acceleration platform GTP-FS. It’s helped us achieve swift client onboarding, </a:t>
            </a:r>
            <a:r>
              <a:rPr kumimoji="0" lang="en-US" sz="1598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autoscale</a:t>
            </a:r>
            <a: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the</a:t>
            </a:r>
            <a:b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GTP-FS platform, and meet tight time-to-market objectives”</a:t>
            </a:r>
          </a:p>
          <a:p>
            <a:pPr marL="0" marR="0" lvl="0" indent="0" algn="r" defTabSz="608633" rtl="0" eaLnBrk="1" fontAlgn="auto" latinLnBrk="0" hangingPunct="1">
              <a:lnSpc>
                <a:spcPct val="100000"/>
              </a:lnSpc>
              <a:spcBef>
                <a:spcPts val="119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1" i="0" u="none" strike="noStrike" kern="120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— Nate Hanafy</a:t>
            </a:r>
            <a:r>
              <a:rPr kumimoji="0" lang="en-US" sz="13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, </a:t>
            </a:r>
            <a: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FSO Tax CTO Partner, Ernst and Young LLP United States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1E99846-B30F-CC35-9A56-6E83AF49E50A}"/>
              </a:ext>
            </a:extLst>
          </p:cNvPr>
          <p:cNvSpPr/>
          <p:nvPr/>
        </p:nvSpPr>
        <p:spPr bwMode="auto">
          <a:xfrm>
            <a:off x="9492499" y="5900033"/>
            <a:ext cx="2690077" cy="336668"/>
          </a:xfrm>
          <a:custGeom>
            <a:avLst/>
            <a:gdLst>
              <a:gd name="connsiteX0" fmla="*/ 0 w 2694243"/>
              <a:gd name="connsiteY0" fmla="*/ 0 h 337189"/>
              <a:gd name="connsiteX1" fmla="*/ 2694243 w 2694243"/>
              <a:gd name="connsiteY1" fmla="*/ 0 h 337189"/>
              <a:gd name="connsiteX2" fmla="*/ 2694243 w 2694243"/>
              <a:gd name="connsiteY2" fmla="*/ 337189 h 337189"/>
              <a:gd name="connsiteX3" fmla="*/ 22 w 2694243"/>
              <a:gd name="connsiteY3" fmla="*/ 337189 h 337189"/>
              <a:gd name="connsiteX4" fmla="*/ 28852 w 2694243"/>
              <a:gd name="connsiteY4" fmla="*/ 317752 h 337189"/>
              <a:gd name="connsiteX5" fmla="*/ 90631 w 2694243"/>
              <a:gd name="connsiteY5" fmla="*/ 168602 h 337189"/>
              <a:gd name="connsiteX6" fmla="*/ 28852 w 2694243"/>
              <a:gd name="connsiteY6" fmla="*/ 19453 h 33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4243" h="337189">
                <a:moveTo>
                  <a:pt x="0" y="0"/>
                </a:moveTo>
                <a:lnTo>
                  <a:pt x="2694243" y="0"/>
                </a:lnTo>
                <a:lnTo>
                  <a:pt x="2694243" y="337189"/>
                </a:lnTo>
                <a:lnTo>
                  <a:pt x="22" y="337189"/>
                </a:lnTo>
                <a:lnTo>
                  <a:pt x="28852" y="317752"/>
                </a:lnTo>
                <a:cubicBezTo>
                  <a:pt x="67022" y="279581"/>
                  <a:pt x="90631" y="226849"/>
                  <a:pt x="90631" y="168602"/>
                </a:cubicBezTo>
                <a:cubicBezTo>
                  <a:pt x="90631" y="110356"/>
                  <a:pt x="67022" y="57624"/>
                  <a:pt x="28852" y="19453"/>
                </a:cubicBezTo>
                <a:close/>
              </a:path>
            </a:pathLst>
          </a:custGeom>
          <a:gradFill flip="none" rotWithShape="1">
            <a:gsLst>
              <a:gs pos="0">
                <a:srgbClr val="9477E2">
                  <a:alpha val="37000"/>
                </a:srgb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82598" tIns="28556" rIns="57111" bIns="28556" anchor="ctr" anchorCtr="0">
            <a:noAutofit/>
          </a:bodyPr>
          <a:lstStyle/>
          <a:p>
            <a:pPr marL="0" marR="0" lvl="0" indent="0" algn="l" defTabSz="1217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the full customer story</a:t>
            </a:r>
            <a:endParaRPr kumimoji="0" lang="en-US" sz="1398" b="0" i="0" u="none" strike="noStrike" kern="0" cap="none" spc="0" normalizeH="0" baseline="0" noProof="0">
              <a:ln>
                <a:noFill/>
              </a:ln>
              <a:solidFill>
                <a:srgbClr val="BFE8F6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37916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602AAB-D4F3-E57D-23F3-3DC1CBF2C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0" y="296953"/>
            <a:ext cx="11393309" cy="4109409"/>
            <a:chOff x="9423" y="296953"/>
            <a:chExt cx="11393309" cy="41094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441EA0-DBCA-7771-3C80-C23AD6E77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" y="1335280"/>
              <a:ext cx="4615677" cy="882485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608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4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  <p:sp>
          <p:nvSpPr>
            <p:cNvPr id="5" name="Google Shape;525;p35">
              <a:extLst>
                <a:ext uri="{FF2B5EF4-FFF2-40B4-BE49-F238E27FC236}">
                  <a16:creationId xmlns:a16="http://schemas.microsoft.com/office/drawing/2014/main" id="{953D6BBE-D841-EA78-186E-1798AAF79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4432336" y="296953"/>
              <a:ext cx="6970396" cy="4109409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608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54A178-3DDF-4296-F15A-5420834D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61785" y="5857771"/>
            <a:ext cx="421203" cy="421205"/>
            <a:chOff x="6163784" y="4552359"/>
            <a:chExt cx="243426" cy="24342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C6E2ADC-41ED-48A4-31C4-760E3BD27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3784" y="4552359"/>
              <a:ext cx="243426" cy="243426"/>
            </a:xfrm>
            <a:prstGeom prst="ellipse">
              <a:avLst/>
            </a:prstGeom>
            <a:gradFill flip="none" rotWithShape="1">
              <a:gsLst>
                <a:gs pos="0">
                  <a:srgbClr val="9477E2">
                    <a:alpha val="37000"/>
                  </a:srgbClr>
                </a:gs>
                <a:gs pos="100000">
                  <a:schemeClr val="accent2">
                    <a:alpha val="1000"/>
                  </a:schemeClr>
                </a:gs>
              </a:gsLst>
              <a:lin ang="0" scaled="1"/>
              <a:tileRect/>
            </a:gradFill>
            <a:ln w="6350">
              <a:solidFill>
                <a:schemeClr val="bg1"/>
              </a:solidFill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1217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98" b="0" i="0" u="none" strike="noStrike" kern="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  <p:sp>
          <p:nvSpPr>
            <p:cNvPr id="45" name="Triangle 31">
              <a:extLst>
                <a:ext uri="{FF2B5EF4-FFF2-40B4-BE49-F238E27FC236}">
                  <a16:creationId xmlns:a16="http://schemas.microsoft.com/office/drawing/2014/main" id="{A8F1ADC7-FACB-E363-19B5-8D5B51B9D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6254684" y="4629049"/>
              <a:ext cx="104471" cy="90061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spcFirstLastPara="1" wrap="square" lIns="57111" tIns="28556" rIns="57111" bIns="28556" anchor="ctr" anchorCtr="0">
              <a:noAutofit/>
            </a:bodyPr>
            <a:lstStyle/>
            <a:p>
              <a:pPr marL="0" marR="0" lvl="0" indent="0" algn="ctr" defTabSz="1217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98" b="0" i="0" u="none" strike="noStrike" kern="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Calibri"/>
                <a:cs typeface="Calibri"/>
              </a:endParaRPr>
            </a:p>
          </p:txBody>
        </p:sp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0AF23422-D025-D4AE-CA3F-ECE79DD4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>
                <a:latin typeface="+mj-lt"/>
              </a:rPr>
              <a:t>Case study  </a:t>
            </a:r>
          </a:p>
        </p:txBody>
      </p:sp>
      <p:pic>
        <p:nvPicPr>
          <p:cNvPr id="7" name="Graphic 6" descr="ESW logo">
            <a:extLst>
              <a:ext uri="{FF2B5EF4-FFF2-40B4-BE49-F238E27FC236}">
                <a16:creationId xmlns:a16="http://schemas.microsoft.com/office/drawing/2014/main" id="{00C05718-A375-AEB2-2283-9CC402FDC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800" y="1558420"/>
            <a:ext cx="1370926" cy="4362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BC4F2-9DDD-CD5F-0C30-AA0E03D04948}"/>
              </a:ext>
            </a:extLst>
          </p:cNvPr>
          <p:cNvSpPr txBox="1">
            <a:spLocks/>
          </p:cNvSpPr>
          <p:nvPr/>
        </p:nvSpPr>
        <p:spPr>
          <a:xfrm>
            <a:off x="812800" y="2755623"/>
            <a:ext cx="3078955" cy="12293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12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1" i="0" u="none" strike="noStrike" kern="1200" cap="none" spc="0" normalizeH="0" baseline="0" noProof="0">
                <a:ln w="3175">
                  <a:noFill/>
                </a:ln>
                <a:solidFill>
                  <a:srgbClr val="19C8EB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</a:rPr>
              <a:t>ESW</a:t>
            </a:r>
          </a:p>
          <a:p>
            <a:pPr marL="0" marR="0" lvl="0" indent="0" algn="l" defTabSz="9312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</a:rPr>
              <a:t>embraces innovation and more efficient coding with GitHub Copilot</a:t>
            </a:r>
          </a:p>
        </p:txBody>
      </p:sp>
      <p:pic>
        <p:nvPicPr>
          <p:cNvPr id="48" name="Picture 47" descr="Two people sitting and looking at a screen tablet">
            <a:hlinkClick r:id="rId5"/>
            <a:extLst>
              <a:ext uri="{FF2B5EF4-FFF2-40B4-BE49-F238E27FC236}">
                <a16:creationId xmlns:a16="http://schemas.microsoft.com/office/drawing/2014/main" id="{7CAB9E99-A00E-D847-3088-0C692FEC319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791" y="370496"/>
            <a:ext cx="6805274" cy="3962320"/>
          </a:xfrm>
          <a:custGeom>
            <a:avLst/>
            <a:gdLst>
              <a:gd name="connsiteX0" fmla="*/ 0 w 7329487"/>
              <a:gd name="connsiteY0" fmla="*/ 0 h 3968456"/>
              <a:gd name="connsiteX1" fmla="*/ 7329487 w 7329487"/>
              <a:gd name="connsiteY1" fmla="*/ 0 h 3968456"/>
              <a:gd name="connsiteX2" fmla="*/ 7329487 w 7329487"/>
              <a:gd name="connsiteY2" fmla="*/ 3968456 h 3968456"/>
              <a:gd name="connsiteX3" fmla="*/ 0 w 7329487"/>
              <a:gd name="connsiteY3" fmla="*/ 3968456 h 39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9487" h="3968456">
                <a:moveTo>
                  <a:pt x="0" y="0"/>
                </a:moveTo>
                <a:lnTo>
                  <a:pt x="7329487" y="0"/>
                </a:lnTo>
                <a:lnTo>
                  <a:pt x="7329487" y="3968456"/>
                </a:lnTo>
                <a:lnTo>
                  <a:pt x="0" y="3968456"/>
                </a:ln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4AF61A-7469-8638-54FA-453455F932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812800" y="4522683"/>
            <a:ext cx="10580509" cy="1559684"/>
          </a:xfrm>
          <a:prstGeom prst="rect">
            <a:avLst/>
          </a:prstGeom>
          <a:gradFill>
            <a:gsLst>
              <a:gs pos="0">
                <a:srgbClr val="9477E2"/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6493" tIns="182598" rIns="365194" bIns="182598" anchor="ctr" anchorCtr="0">
            <a:noAutofit/>
          </a:bodyPr>
          <a:lstStyle/>
          <a:p>
            <a:pPr marL="0" marR="0" lvl="0" indent="0" algn="l" defTabSz="608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“By adopting GitHub Copilot, we’ve been able to embrace AI quicker than ever, while helping our people feel more empowered, productive – and ultimately more fulfilled”</a:t>
            </a:r>
          </a:p>
          <a:p>
            <a:pPr marL="0" marR="0" lvl="0" indent="0" algn="r" defTabSz="608633" rtl="0" eaLnBrk="1" fontAlgn="auto" latinLnBrk="0" hangingPunct="1">
              <a:lnSpc>
                <a:spcPct val="100000"/>
              </a:lnSpc>
              <a:spcBef>
                <a:spcPts val="119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1" i="0" u="none" strike="noStrike" kern="120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— Bruno </a:t>
            </a:r>
            <a:r>
              <a:rPr kumimoji="0" lang="en-US" sz="1398" b="1" i="0" u="none" strike="noStrike" kern="1200" cap="none" spc="0" normalizeH="0" baseline="0" noProof="0" err="1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Quintella</a:t>
            </a:r>
            <a:r>
              <a:rPr kumimoji="0" lang="en-US" sz="13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, </a:t>
            </a:r>
            <a: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Director of Engineering, ESW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1E99846-B30F-CC35-9A56-6E83AF49E50A}"/>
              </a:ext>
            </a:extLst>
          </p:cNvPr>
          <p:cNvSpPr/>
          <p:nvPr/>
        </p:nvSpPr>
        <p:spPr bwMode="auto">
          <a:xfrm>
            <a:off x="9492499" y="5900033"/>
            <a:ext cx="2690077" cy="336668"/>
          </a:xfrm>
          <a:custGeom>
            <a:avLst/>
            <a:gdLst>
              <a:gd name="connsiteX0" fmla="*/ 0 w 2694243"/>
              <a:gd name="connsiteY0" fmla="*/ 0 h 337189"/>
              <a:gd name="connsiteX1" fmla="*/ 2694243 w 2694243"/>
              <a:gd name="connsiteY1" fmla="*/ 0 h 337189"/>
              <a:gd name="connsiteX2" fmla="*/ 2694243 w 2694243"/>
              <a:gd name="connsiteY2" fmla="*/ 337189 h 337189"/>
              <a:gd name="connsiteX3" fmla="*/ 22 w 2694243"/>
              <a:gd name="connsiteY3" fmla="*/ 337189 h 337189"/>
              <a:gd name="connsiteX4" fmla="*/ 28852 w 2694243"/>
              <a:gd name="connsiteY4" fmla="*/ 317752 h 337189"/>
              <a:gd name="connsiteX5" fmla="*/ 90631 w 2694243"/>
              <a:gd name="connsiteY5" fmla="*/ 168602 h 337189"/>
              <a:gd name="connsiteX6" fmla="*/ 28852 w 2694243"/>
              <a:gd name="connsiteY6" fmla="*/ 19453 h 33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4243" h="337189">
                <a:moveTo>
                  <a:pt x="0" y="0"/>
                </a:moveTo>
                <a:lnTo>
                  <a:pt x="2694243" y="0"/>
                </a:lnTo>
                <a:lnTo>
                  <a:pt x="2694243" y="337189"/>
                </a:lnTo>
                <a:lnTo>
                  <a:pt x="22" y="337189"/>
                </a:lnTo>
                <a:lnTo>
                  <a:pt x="28852" y="317752"/>
                </a:lnTo>
                <a:cubicBezTo>
                  <a:pt x="67022" y="279581"/>
                  <a:pt x="90631" y="226849"/>
                  <a:pt x="90631" y="168602"/>
                </a:cubicBezTo>
                <a:cubicBezTo>
                  <a:pt x="90631" y="110356"/>
                  <a:pt x="67022" y="57624"/>
                  <a:pt x="28852" y="19453"/>
                </a:cubicBezTo>
                <a:close/>
              </a:path>
            </a:pathLst>
          </a:custGeom>
          <a:gradFill flip="none" rotWithShape="1">
            <a:gsLst>
              <a:gs pos="0">
                <a:srgbClr val="9477E2">
                  <a:alpha val="37000"/>
                </a:srgb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182598" tIns="28556" rIns="57111" bIns="28556" anchor="ctr" anchorCtr="0">
            <a:noAutofit/>
          </a:bodyPr>
          <a:lstStyle/>
          <a:p>
            <a:pPr marL="0" marR="0" lvl="0" indent="0" algn="l" defTabSz="1217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0" cap="none" spc="0" normalizeH="0" baseline="0" noProof="0">
                <a:ln>
                  <a:noFill/>
                </a:ln>
                <a:solidFill>
                  <a:srgbClr val="BFE8F6"/>
                </a:solidFill>
                <a:effectLst/>
                <a:uLnTx/>
                <a:uFillTx/>
                <a:latin typeface="Helvetica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the full customer story</a:t>
            </a:r>
            <a:endParaRPr kumimoji="0" lang="en-US" sz="1398" b="0" i="0" u="none" strike="noStrike" kern="0" cap="none" spc="0" normalizeH="0" baseline="0" noProof="0">
              <a:ln>
                <a:noFill/>
              </a:ln>
              <a:solidFill>
                <a:srgbClr val="BFE8F6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7420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0C4798-EF63-E3E2-B299-9A838B85E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9807"/>
            <a:ext cx="543096" cy="3824323"/>
          </a:xfrm>
          <a:custGeom>
            <a:avLst/>
            <a:gdLst>
              <a:gd name="connsiteX0" fmla="*/ 0 w 535714"/>
              <a:gd name="connsiteY0" fmla="*/ 0 h 3762369"/>
              <a:gd name="connsiteX1" fmla="*/ 535714 w 535714"/>
              <a:gd name="connsiteY1" fmla="*/ 0 h 3762369"/>
              <a:gd name="connsiteX2" fmla="*/ 535714 w 535714"/>
              <a:gd name="connsiteY2" fmla="*/ 3762369 h 3762369"/>
              <a:gd name="connsiteX3" fmla="*/ 0 w 535714"/>
              <a:gd name="connsiteY3" fmla="*/ 3762369 h 376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714" h="3762369">
                <a:moveTo>
                  <a:pt x="0" y="0"/>
                </a:moveTo>
                <a:lnTo>
                  <a:pt x="535714" y="0"/>
                </a:lnTo>
                <a:lnTo>
                  <a:pt x="535714" y="3762369"/>
                </a:lnTo>
                <a:lnTo>
                  <a:pt x="0" y="376236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Google Shape;91;p17">
            <a:extLst>
              <a:ext uri="{FF2B5EF4-FFF2-40B4-BE49-F238E27FC236}">
                <a16:creationId xmlns:a16="http://schemas.microsoft.com/office/drawing/2014/main" id="{3FFFEE08-416E-6A46-02C4-0DEED2D9A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7"/>
          <a:stretch/>
        </p:blipFill>
        <p:spPr>
          <a:xfrm>
            <a:off x="5528733" y="1722111"/>
            <a:ext cx="6663267" cy="4545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A5BAB-1536-74F7-42AB-0F8BFC27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733" y="103749"/>
            <a:ext cx="5364400" cy="1219200"/>
          </a:xfrm>
        </p:spPr>
        <p:txBody>
          <a:bodyPr/>
          <a:lstStyle/>
          <a:p>
            <a:r>
              <a:rPr lang="en-US">
                <a:latin typeface="+mj-lt"/>
              </a:rPr>
              <a:t>GitHub services now available on Azure Meter</a:t>
            </a:r>
          </a:p>
        </p:txBody>
      </p:sp>
      <p:pic>
        <p:nvPicPr>
          <p:cNvPr id="61" name="Picture Placeholder 60" descr="Icon of a two arrow pointing towards each other in a anti clock-wise direction">
            <a:extLst>
              <a:ext uri="{FF2B5EF4-FFF2-40B4-BE49-F238E27FC236}">
                <a16:creationId xmlns:a16="http://schemas.microsoft.com/office/drawing/2014/main" id="{9D987335-C927-C529-49E1-3AACF754CF5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05" t="-7672" r="-5405" b="-7672"/>
          <a:stretch/>
        </p:blipFill>
        <p:spPr>
          <a:xfrm>
            <a:off x="1380121" y="2240757"/>
            <a:ext cx="376658" cy="366322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0BAA9-8427-8B56-AAD2-405B420BC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4888" y="1868488"/>
            <a:ext cx="2028825" cy="276999"/>
          </a:xfrm>
        </p:spPr>
        <p:txBody>
          <a:bodyPr lIns="0" tIns="0" rIns="0" bIns="0">
            <a:spAutoFit/>
          </a:bodyPr>
          <a:lstStyle/>
          <a:p>
            <a:r>
              <a:rPr lang="en-US" sz="1800">
                <a:latin typeface="+mj-lt"/>
                <a:ea typeface="+mj-ea"/>
                <a:cs typeface="+mj-cs"/>
              </a:rPr>
              <a:t>Consistency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D64AF47-2681-6F6C-24A8-DAA4FC46C43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2274888" y="2217738"/>
            <a:ext cx="3341687" cy="659155"/>
          </a:xfrm>
        </p:spPr>
        <p:txBody>
          <a:bodyPr lIns="0" tIns="0" rIns="0" bIns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+mj-lt"/>
                <a:ea typeface="+mj-ea"/>
                <a:cs typeface="+mj-cs"/>
              </a:rPr>
              <a:t>Experience frictionless procurement and billing across your entire GitHub and Azure portfolio.</a:t>
            </a:r>
          </a:p>
        </p:txBody>
      </p:sp>
      <p:pic>
        <p:nvPicPr>
          <p:cNvPr id="58" name="Picture Placeholder 57" descr="Icon of an arrow pointing in a bi-directional direction">
            <a:extLst>
              <a:ext uri="{FF2B5EF4-FFF2-40B4-BE49-F238E27FC236}">
                <a16:creationId xmlns:a16="http://schemas.microsoft.com/office/drawing/2014/main" id="{E0F32420-44DE-0D6C-394C-9CFCAF24EE14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999" b="-36999"/>
          <a:stretch/>
        </p:blipFill>
        <p:spPr>
          <a:xfrm>
            <a:off x="1418013" y="3838575"/>
            <a:ext cx="300874" cy="292618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DB5F3C-FC64-1742-AAEB-D651600A943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2274888" y="3429000"/>
            <a:ext cx="2028825" cy="276999"/>
          </a:xfrm>
        </p:spPr>
        <p:txBody>
          <a:bodyPr lIns="0" tIns="0" rIns="0" bIns="0">
            <a:spAutoFit/>
          </a:bodyPr>
          <a:lstStyle/>
          <a:p>
            <a:r>
              <a:rPr lang="en-US" sz="1800">
                <a:latin typeface="+mj-lt"/>
                <a:ea typeface="+mj-ea"/>
                <a:cs typeface="+mj-cs"/>
              </a:rPr>
              <a:t>Flexibility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B1D1025-2F5C-4A81-2E04-C3FC023E220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2274888" y="3778250"/>
            <a:ext cx="3341687" cy="646331"/>
          </a:xfrm>
        </p:spPr>
        <p:txBody>
          <a:bodyPr lIns="0" tIns="0" rIns="0" bIns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+mj-lt"/>
                <a:ea typeface="+mj-ea"/>
                <a:cs typeface="+mj-cs"/>
              </a:rPr>
              <a:t>Flexibly adjust and provision licensed seats as your organization evolves, paying only for what you need.</a:t>
            </a:r>
          </a:p>
        </p:txBody>
      </p:sp>
      <p:pic>
        <p:nvPicPr>
          <p:cNvPr id="55" name="Picture Placeholder 54" descr="Icon of a globe">
            <a:extLst>
              <a:ext uri="{FF2B5EF4-FFF2-40B4-BE49-F238E27FC236}">
                <a16:creationId xmlns:a16="http://schemas.microsoft.com/office/drawing/2014/main" id="{4CF3946C-C1A9-90B9-4907-8DFA631DCCE3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24" b="1524"/>
          <a:stretch>
            <a:fillRect/>
          </a:stretch>
        </p:blipFill>
        <p:spPr>
          <a:xfrm>
            <a:off x="1398774" y="5381625"/>
            <a:ext cx="339352" cy="329004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351E90-69BC-B921-4726-10246D8081EC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2274888" y="4999038"/>
            <a:ext cx="2028825" cy="276999"/>
          </a:xfrm>
        </p:spPr>
        <p:txBody>
          <a:bodyPr lIns="0" tIns="0" rIns="0" bIns="0">
            <a:spAutoFit/>
          </a:bodyPr>
          <a:lstStyle/>
          <a:p>
            <a:r>
              <a:rPr lang="en-US" sz="1800">
                <a:latin typeface="+mj-lt"/>
                <a:ea typeface="+mj-ea"/>
                <a:cs typeface="+mj-cs"/>
              </a:rPr>
              <a:t>Versatility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D272A1B-DF4F-5D22-B0D2-0E5161CAFF88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2274888" y="5338763"/>
            <a:ext cx="3341687" cy="646331"/>
          </a:xfrm>
        </p:spPr>
        <p:txBody>
          <a:bodyPr lIns="0" tIns="0" rIns="0" bIns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>
                <a:latin typeface="+mj-lt"/>
                <a:ea typeface="+mj-ea"/>
                <a:cs typeface="+mj-cs"/>
              </a:rPr>
              <a:t>Acquire GitHub seamlessly—whether through GitHub’s familiar channels or Microsoft’s trusted routes.</a:t>
            </a:r>
          </a:p>
        </p:txBody>
      </p:sp>
      <p:grpSp>
        <p:nvGrpSpPr>
          <p:cNvPr id="4" name="Group 3" descr="A screen capture of Github website, displaying &quot;Try Enterprise free for 30 days&quot; with two option consisting of Enterprise with managed users and Enterprise with public accounts with an option button title &quot;Continue&quot; on each of the two boxes">
            <a:extLst>
              <a:ext uri="{FF2B5EF4-FFF2-40B4-BE49-F238E27FC236}">
                <a16:creationId xmlns:a16="http://schemas.microsoft.com/office/drawing/2014/main" id="{D1D55B92-5E64-79A4-74B0-054DACE82801}"/>
              </a:ext>
            </a:extLst>
          </p:cNvPr>
          <p:cNvGrpSpPr/>
          <p:nvPr/>
        </p:nvGrpSpPr>
        <p:grpSpPr>
          <a:xfrm>
            <a:off x="6788762" y="2012891"/>
            <a:ext cx="5403238" cy="3758113"/>
            <a:chOff x="6788762" y="2012891"/>
            <a:chExt cx="5403238" cy="37581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EDC965-FCD1-B234-7E4E-E5CBADD0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8762" y="2012891"/>
              <a:ext cx="5403238" cy="37581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9338D8-0877-F19D-0FC0-3411AB729731}"/>
                </a:ext>
              </a:extLst>
            </p:cNvPr>
            <p:cNvSpPr/>
            <p:nvPr/>
          </p:nvSpPr>
          <p:spPr>
            <a:xfrm>
              <a:off x="7602772" y="4286250"/>
              <a:ext cx="104858" cy="1162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06375" marR="0" lvl="0" indent="-2063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87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B3EF629C-FD6B-AA9D-1D2B-985F51379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631704" y="-525874"/>
            <a:ext cx="8526097" cy="8526098"/>
          </a:xfrm>
          <a:prstGeom prst="ellipse">
            <a:avLst/>
          </a:prstGeom>
          <a:gradFill>
            <a:gsLst>
              <a:gs pos="72000">
                <a:srgbClr val="D59DFF">
                  <a:alpha val="0"/>
                </a:srgbClr>
              </a:gs>
              <a:gs pos="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032F17-DA3D-8B21-8A7A-20B8A32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50894" y="777751"/>
            <a:ext cx="5008734" cy="5008735"/>
          </a:xfrm>
          <a:prstGeom prst="rect">
            <a:avLst/>
          </a:prstGeom>
        </p:spPr>
      </p:pic>
      <p:sp>
        <p:nvSpPr>
          <p:cNvPr id="29" name="Google Shape;261;p26">
            <a:extLst>
              <a:ext uri="{FF2B5EF4-FFF2-40B4-BE49-F238E27FC236}">
                <a16:creationId xmlns:a16="http://schemas.microsoft.com/office/drawing/2014/main" id="{E58B5205-4CF7-3EFE-D564-235E44980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0800000">
            <a:off x="485731" y="0"/>
            <a:ext cx="97600" cy="13716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ED40A66-A59A-4C09-9EEB-5E7D7E46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8883" y="2200485"/>
            <a:ext cx="4793382" cy="1811753"/>
            <a:chOff x="1141221" y="2198583"/>
            <a:chExt cx="4800805" cy="1814558"/>
          </a:xfrm>
        </p:grpSpPr>
        <p:sp>
          <p:nvSpPr>
            <p:cNvPr id="286" name="Rectangle: Rounded Corners 6">
              <a:extLst>
                <a:ext uri="{FF2B5EF4-FFF2-40B4-BE49-F238E27FC236}">
                  <a16:creationId xmlns:a16="http://schemas.microsoft.com/office/drawing/2014/main" id="{7F670272-B998-4CCE-BA45-F1500DAC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1221" y="2198583"/>
              <a:ext cx="4618886" cy="1814558"/>
            </a:xfrm>
            <a:prstGeom prst="roundRect">
              <a:avLst>
                <a:gd name="adj" fmla="val 3188"/>
              </a:avLst>
            </a:prstGeom>
            <a:solidFill>
              <a:srgbClr val="8661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7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87" name="Isosceles Triangle 7">
              <a:extLst>
                <a:ext uri="{FF2B5EF4-FFF2-40B4-BE49-F238E27FC236}">
                  <a16:creationId xmlns:a16="http://schemas.microsoft.com/office/drawing/2014/main" id="{6FAF5D80-F909-44A0-A6EA-501FCB6E1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5668037" y="3037676"/>
              <a:ext cx="365402" cy="182577"/>
            </a:xfrm>
            <a:prstGeom prst="triangle">
              <a:avLst/>
            </a:prstGeom>
            <a:solidFill>
              <a:srgbClr val="866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BF7F7BD-B7D5-4C42-A6C7-8F304DD1E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9841" y="2586736"/>
            <a:ext cx="958085" cy="957610"/>
            <a:chOff x="661437" y="2585432"/>
            <a:chExt cx="959569" cy="959093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2E293CC-9E0D-4D0F-B4B5-16A125AF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1437" y="2585432"/>
              <a:ext cx="959569" cy="9590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57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9F1CD3AC-BFFB-41C7-9869-ADC446781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3560" y="2748809"/>
              <a:ext cx="635958" cy="635643"/>
            </a:xfrm>
            <a:prstGeom prst="ellipse">
              <a:avLst/>
            </a:prstGeom>
            <a:solidFill>
              <a:srgbClr val="866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E018C4B3-1696-4E04-A6C0-4999A2EA1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8883" y="4121947"/>
            <a:ext cx="4793382" cy="1811753"/>
            <a:chOff x="1141221" y="4123021"/>
            <a:chExt cx="4800805" cy="1814558"/>
          </a:xfrm>
        </p:grpSpPr>
        <p:sp>
          <p:nvSpPr>
            <p:cNvPr id="447" name="Rectangle: Rounded Corners 6">
              <a:extLst>
                <a:ext uri="{FF2B5EF4-FFF2-40B4-BE49-F238E27FC236}">
                  <a16:creationId xmlns:a16="http://schemas.microsoft.com/office/drawing/2014/main" id="{6CA6794B-A5B8-4EC5-9FDE-AB9EA07BC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1221" y="4123021"/>
              <a:ext cx="4618886" cy="1814558"/>
            </a:xfrm>
            <a:prstGeom prst="roundRect">
              <a:avLst>
                <a:gd name="adj" fmla="val 3188"/>
              </a:avLst>
            </a:prstGeom>
            <a:solidFill>
              <a:srgbClr val="28AF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7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448" name="Isosceles Triangle 7">
              <a:extLst>
                <a:ext uri="{FF2B5EF4-FFF2-40B4-BE49-F238E27FC236}">
                  <a16:creationId xmlns:a16="http://schemas.microsoft.com/office/drawing/2014/main" id="{293EF517-A4A4-4ACC-A92F-6086915A1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5668037" y="4962114"/>
              <a:ext cx="365402" cy="182577"/>
            </a:xfrm>
            <a:prstGeom prst="triangle">
              <a:avLst/>
            </a:prstGeom>
            <a:solidFill>
              <a:srgbClr val="28AF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6943E757-0D5D-4C99-88AC-97C8273F9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9841" y="4508199"/>
            <a:ext cx="958085" cy="957610"/>
            <a:chOff x="661437" y="4509871"/>
            <a:chExt cx="959569" cy="959093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E93B4FD2-5C23-4AAB-BC06-834ADD8C6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1437" y="4509871"/>
              <a:ext cx="959569" cy="9590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7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CD65F8BE-E4EE-4D5E-B2D2-115C2D22A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3560" y="4673248"/>
              <a:ext cx="635958" cy="635643"/>
            </a:xfrm>
            <a:prstGeom prst="ellipse">
              <a:avLst/>
            </a:prstGeom>
            <a:solidFill>
              <a:srgbClr val="28AF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85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sp>
        <p:nvSpPr>
          <p:cNvPr id="534" name="Rectangle: Rounded Corners 6">
            <a:extLst>
              <a:ext uri="{FF2B5EF4-FFF2-40B4-BE49-F238E27FC236}">
                <a16:creationId xmlns:a16="http://schemas.microsoft.com/office/drawing/2014/main" id="{1924CD7F-4283-48A8-ADF0-AE820EE5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5898" y="1511311"/>
            <a:ext cx="4746263" cy="4597548"/>
          </a:xfrm>
          <a:prstGeom prst="roundRect">
            <a:avLst>
              <a:gd name="adj" fmla="val 3188"/>
            </a:avLst>
          </a:prstGeom>
          <a:solidFill>
            <a:srgbClr val="307F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7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16" name="Rectangle: Rounded Corners 36">
            <a:extLst>
              <a:ext uri="{FF2B5EF4-FFF2-40B4-BE49-F238E27FC236}">
                <a16:creationId xmlns:a16="http://schemas.microsoft.com/office/drawing/2014/main" id="{F0C0E6D3-C0E8-4D87-89DC-ECD010994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738" y="2040643"/>
            <a:ext cx="3876847" cy="666851"/>
          </a:xfrm>
          <a:prstGeom prst="roundRect">
            <a:avLst>
              <a:gd name="adj" fmla="val 50000"/>
            </a:avLst>
          </a:prstGeom>
          <a:solidFill>
            <a:srgbClr val="1E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17" name="Oval 616">
            <a:extLst>
              <a:ext uri="{FF2B5EF4-FFF2-40B4-BE49-F238E27FC236}">
                <a16:creationId xmlns:a16="http://schemas.microsoft.com/office/drawing/2014/main" id="{FFAFA73A-9893-41B8-8ABD-649BD199C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3655" y="1870978"/>
            <a:ext cx="1006185" cy="1006182"/>
          </a:xfrm>
          <a:prstGeom prst="ellipse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9982B4D7-40D5-48A5-9556-1F501414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739" y="2042376"/>
            <a:ext cx="666852" cy="666851"/>
          </a:xfrm>
          <a:prstGeom prst="ellipse">
            <a:avLst/>
          </a:prstGeom>
          <a:solidFill>
            <a:srgbClr val="1E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61" name="Rectangle: Rounded Corners 39">
            <a:extLst>
              <a:ext uri="{FF2B5EF4-FFF2-40B4-BE49-F238E27FC236}">
                <a16:creationId xmlns:a16="http://schemas.microsoft.com/office/drawing/2014/main" id="{912B6057-336A-4632-983B-9ABE9001B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738" y="3502260"/>
            <a:ext cx="3876847" cy="666851"/>
          </a:xfrm>
          <a:prstGeom prst="roundRect">
            <a:avLst>
              <a:gd name="adj" fmla="val 50000"/>
            </a:avLst>
          </a:prstGeom>
          <a:solidFill>
            <a:srgbClr val="1E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62" name="Oval 661">
            <a:extLst>
              <a:ext uri="{FF2B5EF4-FFF2-40B4-BE49-F238E27FC236}">
                <a16:creationId xmlns:a16="http://schemas.microsoft.com/office/drawing/2014/main" id="{0E351533-3385-44A4-81C4-966EFA920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3655" y="3332594"/>
            <a:ext cx="1006185" cy="1006182"/>
          </a:xfrm>
          <a:prstGeom prst="ellipse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63" name="Oval 662">
            <a:extLst>
              <a:ext uri="{FF2B5EF4-FFF2-40B4-BE49-F238E27FC236}">
                <a16:creationId xmlns:a16="http://schemas.microsoft.com/office/drawing/2014/main" id="{0B5C1530-C04E-4442-9D4B-07E00DA9B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739" y="3503992"/>
            <a:ext cx="666852" cy="666851"/>
          </a:xfrm>
          <a:prstGeom prst="ellipse">
            <a:avLst/>
          </a:prstGeom>
          <a:solidFill>
            <a:srgbClr val="1E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88" name="Rectangle: Rounded Corners 37">
            <a:extLst>
              <a:ext uri="{FF2B5EF4-FFF2-40B4-BE49-F238E27FC236}">
                <a16:creationId xmlns:a16="http://schemas.microsoft.com/office/drawing/2014/main" id="{8AEA6307-780B-4915-89B8-66601F88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738" y="4963874"/>
            <a:ext cx="3876847" cy="666851"/>
          </a:xfrm>
          <a:prstGeom prst="roundRect">
            <a:avLst>
              <a:gd name="adj" fmla="val 50000"/>
            </a:avLst>
          </a:prstGeom>
          <a:solidFill>
            <a:srgbClr val="1E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CA10B833-043C-4DB6-8A79-3585BC94E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3655" y="4794209"/>
            <a:ext cx="1006185" cy="1006182"/>
          </a:xfrm>
          <a:prstGeom prst="ellipse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75A5CBF4-37B0-42D0-BEED-B5C9C7EDF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739" y="4965607"/>
            <a:ext cx="666852" cy="666851"/>
          </a:xfrm>
          <a:prstGeom prst="ellipse">
            <a:avLst/>
          </a:prstGeom>
          <a:solidFill>
            <a:srgbClr val="1E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9349B-204D-43DA-89DB-9CB4DDE7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5127"/>
            <a:ext cx="10566400" cy="837141"/>
          </a:xfrm>
        </p:spPr>
        <p:txBody>
          <a:bodyPr/>
          <a:lstStyle/>
          <a:p>
            <a:r>
              <a:rPr lang="en-US">
                <a:latin typeface="+mj-lt"/>
              </a:rPr>
              <a:t>Managing effectively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80505B5-29AE-4E84-94C3-3410ADA8B294}"/>
              </a:ext>
            </a:extLst>
          </p:cNvPr>
          <p:cNvSpPr>
            <a:spLocks/>
          </p:cNvSpPr>
          <p:nvPr/>
        </p:nvSpPr>
        <p:spPr>
          <a:xfrm>
            <a:off x="812800" y="1342257"/>
            <a:ext cx="5712365" cy="2305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8" b="1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Key requirements for success</a:t>
            </a:r>
          </a:p>
        </p:txBody>
      </p:sp>
      <p:pic>
        <p:nvPicPr>
          <p:cNvPr id="320" name="Picture 319" descr="Icon of a developer">
            <a:extLst>
              <a:ext uri="{FF2B5EF4-FFF2-40B4-BE49-F238E27FC236}">
                <a16:creationId xmlns:a16="http://schemas.microsoft.com/office/drawing/2014/main" id="{D8A90F2A-11AB-48DD-B646-08FDBD861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03" y="2905706"/>
            <a:ext cx="364561" cy="372486"/>
          </a:xfrm>
          <a:prstGeom prst="rect">
            <a:avLst/>
          </a:prstGeom>
        </p:spPr>
      </p:pic>
      <p:sp>
        <p:nvSpPr>
          <p:cNvPr id="352" name="TextBox 351">
            <a:extLst>
              <a:ext uri="{FF2B5EF4-FFF2-40B4-BE49-F238E27FC236}">
                <a16:creationId xmlns:a16="http://schemas.microsoft.com/office/drawing/2014/main" id="{E07ED066-83B0-430A-923A-FF54769AAE4E}"/>
              </a:ext>
            </a:extLst>
          </p:cNvPr>
          <p:cNvSpPr txBox="1"/>
          <p:nvPr/>
        </p:nvSpPr>
        <p:spPr>
          <a:xfrm>
            <a:off x="1849672" y="2571253"/>
            <a:ext cx="207089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Developers</a:t>
            </a:r>
            <a:endParaRPr kumimoji="0" lang="id-ID" sz="1498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352E2DD-5877-463F-B327-9E8D5C3EF396}"/>
              </a:ext>
            </a:extLst>
          </p:cNvPr>
          <p:cNvSpPr/>
          <p:nvPr/>
        </p:nvSpPr>
        <p:spPr>
          <a:xfrm>
            <a:off x="2032000" y="2913514"/>
            <a:ext cx="3214861" cy="627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Streamline onboarding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Standardize tool usage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Accelerate common tasks</a:t>
            </a:r>
          </a:p>
        </p:txBody>
      </p:sp>
      <p:pic>
        <p:nvPicPr>
          <p:cNvPr id="471" name="Picture 470" descr="Icon of a padded lock with a checkmark">
            <a:extLst>
              <a:ext uri="{FF2B5EF4-FFF2-40B4-BE49-F238E27FC236}">
                <a16:creationId xmlns:a16="http://schemas.microsoft.com/office/drawing/2014/main" id="{50B881AB-D1F8-4D4F-A25C-55126097B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7" y="4815276"/>
            <a:ext cx="301159" cy="404187"/>
          </a:xfrm>
          <a:prstGeom prst="rect">
            <a:avLst/>
          </a:prstGeom>
        </p:spPr>
      </p:pic>
      <p:sp>
        <p:nvSpPr>
          <p:cNvPr id="493" name="TextBox 492">
            <a:extLst>
              <a:ext uri="{FF2B5EF4-FFF2-40B4-BE49-F238E27FC236}">
                <a16:creationId xmlns:a16="http://schemas.microsoft.com/office/drawing/2014/main" id="{3AE6A5AF-570B-4477-ADB0-FC5A250E11E5}"/>
              </a:ext>
            </a:extLst>
          </p:cNvPr>
          <p:cNvSpPr txBox="1"/>
          <p:nvPr/>
        </p:nvSpPr>
        <p:spPr>
          <a:xfrm>
            <a:off x="1849672" y="4492715"/>
            <a:ext cx="207089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Managers</a:t>
            </a:r>
            <a:endParaRPr kumimoji="0" lang="id-ID" sz="1498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22162184-0CC1-4E24-A650-B2F451647109}"/>
              </a:ext>
            </a:extLst>
          </p:cNvPr>
          <p:cNvSpPr/>
          <p:nvPr/>
        </p:nvSpPr>
        <p:spPr>
          <a:xfrm>
            <a:off x="2032000" y="4834977"/>
            <a:ext cx="3214861" cy="601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Empower project customization</a:t>
            </a:r>
          </a:p>
          <a:p>
            <a:pPr marL="178315" marR="0" lvl="0" indent="-178315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4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Create security, compliance, governance success</a:t>
            </a:r>
          </a:p>
        </p:txBody>
      </p:sp>
      <p:pic>
        <p:nvPicPr>
          <p:cNvPr id="633" name="Picture 632" descr="Icon of a triangle with circles interconnected to each other">
            <a:extLst>
              <a:ext uri="{FF2B5EF4-FFF2-40B4-BE49-F238E27FC236}">
                <a16:creationId xmlns:a16="http://schemas.microsoft.com/office/drawing/2014/main" id="{8BA90851-5AB4-44C6-8A5C-29EAFB271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0" y="2183866"/>
            <a:ext cx="364561" cy="380411"/>
          </a:xfrm>
          <a:prstGeom prst="rect">
            <a:avLst/>
          </a:prstGeom>
        </p:spPr>
      </p:pic>
      <p:sp>
        <p:nvSpPr>
          <p:cNvPr id="647" name="Rectangle 646">
            <a:extLst>
              <a:ext uri="{FF2B5EF4-FFF2-40B4-BE49-F238E27FC236}">
                <a16:creationId xmlns:a16="http://schemas.microsoft.com/office/drawing/2014/main" id="{572F50BE-9C6F-4437-A53E-A26A2572F90E}"/>
              </a:ext>
            </a:extLst>
          </p:cNvPr>
          <p:cNvSpPr/>
          <p:nvPr/>
        </p:nvSpPr>
        <p:spPr>
          <a:xfrm>
            <a:off x="8239327" y="2182030"/>
            <a:ext cx="2796973" cy="3840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Avoid tool sprawl and spur collaboration</a:t>
            </a:r>
          </a:p>
        </p:txBody>
      </p:sp>
      <p:pic>
        <p:nvPicPr>
          <p:cNvPr id="673" name="Picture 672" descr="Icon of a connector with a padded lock">
            <a:extLst>
              <a:ext uri="{FF2B5EF4-FFF2-40B4-BE49-F238E27FC236}">
                <a16:creationId xmlns:a16="http://schemas.microsoft.com/office/drawing/2014/main" id="{B610B611-3C84-4B0B-BA6B-B47D09FB5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241" y="3645482"/>
            <a:ext cx="380411" cy="380411"/>
          </a:xfrm>
          <a:prstGeom prst="rect">
            <a:avLst/>
          </a:prstGeom>
        </p:spPr>
      </p:pic>
      <p:sp>
        <p:nvSpPr>
          <p:cNvPr id="680" name="Rectangle 679">
            <a:extLst>
              <a:ext uri="{FF2B5EF4-FFF2-40B4-BE49-F238E27FC236}">
                <a16:creationId xmlns:a16="http://schemas.microsoft.com/office/drawing/2014/main" id="{82631392-8314-42AE-B449-52D4490EB75C}"/>
              </a:ext>
            </a:extLst>
          </p:cNvPr>
          <p:cNvSpPr/>
          <p:nvPr/>
        </p:nvSpPr>
        <p:spPr>
          <a:xfrm>
            <a:off x="8239327" y="3643648"/>
            <a:ext cx="2796973" cy="3840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Stay in the flow, eliminate the need for context switching</a:t>
            </a:r>
          </a:p>
        </p:txBody>
      </p:sp>
      <p:pic>
        <p:nvPicPr>
          <p:cNvPr id="694" name="Picture 693" descr="Icon of a list with a padded lock">
            <a:extLst>
              <a:ext uri="{FF2B5EF4-FFF2-40B4-BE49-F238E27FC236}">
                <a16:creationId xmlns:a16="http://schemas.microsoft.com/office/drawing/2014/main" id="{27052213-6FE7-4A4A-93EE-FB0E116EA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245" y="5107098"/>
            <a:ext cx="380411" cy="380411"/>
          </a:xfrm>
          <a:prstGeom prst="rect">
            <a:avLst/>
          </a:prstGeom>
        </p:spPr>
      </p:pic>
      <p:sp>
        <p:nvSpPr>
          <p:cNvPr id="695" name="Rectangle 694">
            <a:extLst>
              <a:ext uri="{FF2B5EF4-FFF2-40B4-BE49-F238E27FC236}">
                <a16:creationId xmlns:a16="http://schemas.microsoft.com/office/drawing/2014/main" id="{0ABA8D9B-12EE-46AE-92D5-02DA23E97157}"/>
              </a:ext>
            </a:extLst>
          </p:cNvPr>
          <p:cNvSpPr/>
          <p:nvPr/>
        </p:nvSpPr>
        <p:spPr>
          <a:xfrm>
            <a:off x="8239327" y="5105265"/>
            <a:ext cx="2796973" cy="38408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285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Reduce licensing, support, and operating costs</a:t>
            </a:r>
          </a:p>
        </p:txBody>
      </p:sp>
    </p:spTree>
    <p:extLst>
      <p:ext uri="{BB962C8B-B14F-4D97-AF65-F5344CB8AC3E}">
        <p14:creationId xmlns:p14="http://schemas.microsoft.com/office/powerpoint/2010/main" val="20407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36EBC-F97B-97F2-79CC-3F2491171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5508" y="0"/>
            <a:ext cx="5016492" cy="1216096"/>
          </a:xfrm>
          <a:custGeom>
            <a:avLst/>
            <a:gdLst>
              <a:gd name="connsiteX0" fmla="*/ 0 w 5016492"/>
              <a:gd name="connsiteY0" fmla="*/ 0 h 1216096"/>
              <a:gd name="connsiteX1" fmla="*/ 5016492 w 5016492"/>
              <a:gd name="connsiteY1" fmla="*/ 0 h 1216096"/>
              <a:gd name="connsiteX2" fmla="*/ 5016492 w 5016492"/>
              <a:gd name="connsiteY2" fmla="*/ 1216096 h 1216096"/>
              <a:gd name="connsiteX3" fmla="*/ 0 w 5016492"/>
              <a:gd name="connsiteY3" fmla="*/ 1216096 h 12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6492" h="1216096">
                <a:moveTo>
                  <a:pt x="0" y="0"/>
                </a:moveTo>
                <a:lnTo>
                  <a:pt x="5016492" y="0"/>
                </a:lnTo>
                <a:lnTo>
                  <a:pt x="5016492" y="1216096"/>
                </a:lnTo>
                <a:lnTo>
                  <a:pt x="0" y="121609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6" name="Google Shape;545;p36">
            <a:extLst>
              <a:ext uri="{FF2B5EF4-FFF2-40B4-BE49-F238E27FC236}">
                <a16:creationId xmlns:a16="http://schemas.microsoft.com/office/drawing/2014/main" id="{1A61A25F-EF5E-98A6-5838-C221094D9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69021" y="-5522927"/>
            <a:ext cx="8552400" cy="8539200"/>
          </a:xfrm>
          <a:prstGeom prst="ellipse">
            <a:avLst/>
          </a:prstGeom>
          <a:gradFill>
            <a:gsLst>
              <a:gs pos="0">
                <a:schemeClr val="accent3"/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Calibri"/>
              <a:cs typeface="Calibri"/>
              <a:sym typeface="Calibri"/>
            </a:endParaRPr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E5B3EC2B-7A87-4A2C-3375-3895DE75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latin typeface="+mj-lt"/>
                <a:sym typeface="Arial"/>
              </a:rPr>
              <a:t>Better Together</a:t>
            </a:r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F165732-9372-857A-62A3-6C931DEC590F}"/>
              </a:ext>
            </a:extLst>
          </p:cNvPr>
          <p:cNvSpPr>
            <a:spLocks/>
          </p:cNvSpPr>
          <p:nvPr/>
        </p:nvSpPr>
        <p:spPr>
          <a:xfrm>
            <a:off x="812800" y="1126806"/>
            <a:ext cx="105664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Manage effectively</a:t>
            </a:r>
          </a:p>
        </p:txBody>
      </p:sp>
      <p:sp>
        <p:nvSpPr>
          <p:cNvPr id="11" name="Rectangle: Rounded Corners 10" descr="A circular graphics consisting of two halves: DevOps platform and AI tools and Unified cloud management ">
            <a:extLst>
              <a:ext uri="{FF2B5EF4-FFF2-40B4-BE49-F238E27FC236}">
                <a16:creationId xmlns:a16="http://schemas.microsoft.com/office/drawing/2014/main" id="{8E7C74C0-F152-E8AB-F5B9-4200140CC9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>
            <a:off x="812799" y="1537587"/>
            <a:ext cx="10566400" cy="4724253"/>
          </a:xfrm>
          <a:prstGeom prst="roundRect">
            <a:avLst>
              <a:gd name="adj" fmla="val 2203"/>
            </a:avLst>
          </a:prstGeom>
          <a:gradFill flip="none" rotWithShape="1">
            <a:gsLst>
              <a:gs pos="0">
                <a:srgbClr val="1A1D30"/>
              </a:gs>
              <a:gs pos="93000">
                <a:srgbClr val="252842"/>
              </a:gs>
            </a:gsLst>
            <a:lin ang="0" scaled="1"/>
            <a:tileRect/>
          </a:gradFill>
          <a:ln w="6350" cap="flat" cmpd="sng" algn="ctr">
            <a:solidFill>
              <a:schemeClr val="accent2">
                <a:alpha val="40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28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3202E58-09A4-697E-90E9-8A5D99C70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130006" y="2701064"/>
            <a:ext cx="518032" cy="516952"/>
            <a:chOff x="8240324" y="2514532"/>
            <a:chExt cx="602195" cy="600940"/>
          </a:xfrm>
        </p:grpSpPr>
        <p:sp>
          <p:nvSpPr>
            <p:cNvPr id="167" name="Google Shape;489;p34">
              <a:extLst>
                <a:ext uri="{FF2B5EF4-FFF2-40B4-BE49-F238E27FC236}">
                  <a16:creationId xmlns:a16="http://schemas.microsoft.com/office/drawing/2014/main" id="{1F3C15B3-9461-8AC4-B250-DE2CAEE7B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40324" y="2514532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68" name="Google Shape;490;p34">
              <a:extLst>
                <a:ext uri="{FF2B5EF4-FFF2-40B4-BE49-F238E27FC236}">
                  <a16:creationId xmlns:a16="http://schemas.microsoft.com/office/drawing/2014/main" id="{C4FDA45A-009A-D654-A843-ABC754B49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341943" y="2615900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3B6511A-EBCF-782E-3370-424EDC2E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37855" y="3687014"/>
            <a:ext cx="518032" cy="516952"/>
            <a:chOff x="8397373" y="3402189"/>
            <a:chExt cx="602195" cy="600940"/>
          </a:xfrm>
        </p:grpSpPr>
        <p:sp>
          <p:nvSpPr>
            <p:cNvPr id="165" name="Google Shape;489;p34">
              <a:extLst>
                <a:ext uri="{FF2B5EF4-FFF2-40B4-BE49-F238E27FC236}">
                  <a16:creationId xmlns:a16="http://schemas.microsoft.com/office/drawing/2014/main" id="{9CC66B37-6B18-68B8-FC3E-720C1B0C5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397373" y="3402189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66" name="Google Shape;490;p34">
              <a:extLst>
                <a:ext uri="{FF2B5EF4-FFF2-40B4-BE49-F238E27FC236}">
                  <a16:creationId xmlns:a16="http://schemas.microsoft.com/office/drawing/2014/main" id="{E28299B9-CC0C-7B48-3528-42D7DA9D6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498992" y="3503557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0318C40-254B-64DE-57BF-551B41106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202712" y="4672965"/>
            <a:ext cx="518032" cy="516952"/>
            <a:chOff x="8224130" y="4289846"/>
            <a:chExt cx="602195" cy="600940"/>
          </a:xfrm>
        </p:grpSpPr>
        <p:sp>
          <p:nvSpPr>
            <p:cNvPr id="163" name="Google Shape;489;p34">
              <a:extLst>
                <a:ext uri="{FF2B5EF4-FFF2-40B4-BE49-F238E27FC236}">
                  <a16:creationId xmlns:a16="http://schemas.microsoft.com/office/drawing/2014/main" id="{668DB542-D82B-308E-D097-189F542D8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24130" y="4289846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64" name="Google Shape;490;p34">
              <a:extLst>
                <a:ext uri="{FF2B5EF4-FFF2-40B4-BE49-F238E27FC236}">
                  <a16:creationId xmlns:a16="http://schemas.microsoft.com/office/drawing/2014/main" id="{12345B15-62FE-7EE7-3161-C93E587C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325749" y="4391214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CEA7A2F-3101-D302-96E3-5C3FD6399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33061" y="5610810"/>
            <a:ext cx="518032" cy="516952"/>
            <a:chOff x="7654479" y="5177504"/>
            <a:chExt cx="602195" cy="600940"/>
          </a:xfrm>
        </p:grpSpPr>
        <p:sp>
          <p:nvSpPr>
            <p:cNvPr id="161" name="Google Shape;489;p34">
              <a:extLst>
                <a:ext uri="{FF2B5EF4-FFF2-40B4-BE49-F238E27FC236}">
                  <a16:creationId xmlns:a16="http://schemas.microsoft.com/office/drawing/2014/main" id="{572EA5B7-D4CC-6F35-3DE0-B8D1D123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654479" y="5177504"/>
              <a:ext cx="602195" cy="60094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62" name="Google Shape;490;p34">
              <a:extLst>
                <a:ext uri="{FF2B5EF4-FFF2-40B4-BE49-F238E27FC236}">
                  <a16:creationId xmlns:a16="http://schemas.microsoft.com/office/drawing/2014/main" id="{FD87C920-1F86-52BA-F63C-5D4AA010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756098" y="5278872"/>
              <a:ext cx="398958" cy="398205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sp>
        <p:nvSpPr>
          <p:cNvPr id="137" name="Google Shape;110;p16" descr="GitHub Enterprise Cloud: Modern, collaborative, secure DevOps, fall under&#10;&quot;DevOps platform and AI tools&quot;">
            <a:extLst>
              <a:ext uri="{FF2B5EF4-FFF2-40B4-BE49-F238E27FC236}">
                <a16:creationId xmlns:a16="http://schemas.microsoft.com/office/drawing/2014/main" id="{C80150E3-9F28-F9CE-8756-CFDAF7C93A62}"/>
              </a:ext>
            </a:extLst>
          </p:cNvPr>
          <p:cNvSpPr txBox="1">
            <a:spLocks/>
          </p:cNvSpPr>
          <p:nvPr/>
        </p:nvSpPr>
        <p:spPr>
          <a:xfrm>
            <a:off x="907129" y="1671664"/>
            <a:ext cx="3617020" cy="276999"/>
          </a:xfrm>
          <a:prstGeom prst="rect">
            <a:avLst/>
          </a:prstGeom>
          <a:noFill/>
          <a:ln w="12700">
            <a:miter lim="400000"/>
          </a:ln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r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  <a:sym typeface="Arial"/>
              </a:rPr>
              <a:t>GitHub Enterprise Cloud</a:t>
            </a:r>
          </a:p>
        </p:txBody>
      </p:sp>
      <p:sp>
        <p:nvSpPr>
          <p:cNvPr id="7" name="Rectangle 6" descr="Icon of a lock and a hand">
            <a:extLst>
              <a:ext uri="{FF2B5EF4-FFF2-40B4-BE49-F238E27FC236}">
                <a16:creationId xmlns:a16="http://schemas.microsoft.com/office/drawing/2014/main" id="{34FED332-7537-A3C8-967B-6239C046BBF4}"/>
              </a:ext>
            </a:extLst>
          </p:cNvPr>
          <p:cNvSpPr>
            <a:spLocks/>
          </p:cNvSpPr>
          <p:nvPr/>
        </p:nvSpPr>
        <p:spPr>
          <a:xfrm>
            <a:off x="900491" y="2803721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0F3AAFD-57C7-E073-F90B-AB4528464423}"/>
              </a:ext>
            </a:extLst>
          </p:cNvPr>
          <p:cNvSpPr txBox="1">
            <a:spLocks/>
          </p:cNvSpPr>
          <p:nvPr/>
        </p:nvSpPr>
        <p:spPr>
          <a:xfrm>
            <a:off x="1108024" y="2744097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Access to the entire GitHub portfolio</a:t>
            </a:r>
          </a:p>
        </p:txBody>
      </p:sp>
      <p:sp>
        <p:nvSpPr>
          <p:cNvPr id="9" name="Rectangle 8" descr="Icon of tow gears">
            <a:extLst>
              <a:ext uri="{FF2B5EF4-FFF2-40B4-BE49-F238E27FC236}">
                <a16:creationId xmlns:a16="http://schemas.microsoft.com/office/drawing/2014/main" id="{CBD3DFFF-E794-5906-6262-DD3D819D95E4}"/>
              </a:ext>
            </a:extLst>
          </p:cNvPr>
          <p:cNvSpPr>
            <a:spLocks/>
          </p:cNvSpPr>
          <p:nvPr/>
        </p:nvSpPr>
        <p:spPr>
          <a:xfrm>
            <a:off x="900491" y="3789671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4164D98-9387-9215-F1C6-D27F504CF09A}"/>
              </a:ext>
            </a:extLst>
          </p:cNvPr>
          <p:cNvSpPr txBox="1">
            <a:spLocks/>
          </p:cNvSpPr>
          <p:nvPr/>
        </p:nvSpPr>
        <p:spPr>
          <a:xfrm>
            <a:off x="1048019" y="3622325"/>
            <a:ext cx="2120028" cy="6463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 fully integrated platform from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idea-to-production</a:t>
            </a:r>
          </a:p>
        </p:txBody>
      </p:sp>
      <p:sp>
        <p:nvSpPr>
          <p:cNvPr id="13" name="Rectangle 12" descr="Icon of a gear with a play button inside it with four connecting lines coming out of it">
            <a:extLst>
              <a:ext uri="{FF2B5EF4-FFF2-40B4-BE49-F238E27FC236}">
                <a16:creationId xmlns:a16="http://schemas.microsoft.com/office/drawing/2014/main" id="{AE410C38-A2D3-3BCD-B81B-9BB252327568}"/>
              </a:ext>
            </a:extLst>
          </p:cNvPr>
          <p:cNvSpPr>
            <a:spLocks/>
          </p:cNvSpPr>
          <p:nvPr/>
        </p:nvSpPr>
        <p:spPr>
          <a:xfrm>
            <a:off x="900491" y="4792206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26CF9C6-46EE-6472-642C-126AF109AFB5}"/>
              </a:ext>
            </a:extLst>
          </p:cNvPr>
          <p:cNvSpPr txBox="1">
            <a:spLocks/>
          </p:cNvSpPr>
          <p:nvPr/>
        </p:nvSpPr>
        <p:spPr>
          <a:xfrm>
            <a:off x="1009919" y="4732582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Collaborative,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automated workflows</a:t>
            </a:r>
          </a:p>
        </p:txBody>
      </p:sp>
      <p:sp>
        <p:nvSpPr>
          <p:cNvPr id="14" name="Rectangle 13" descr="Icon of a programmer ">
            <a:extLst>
              <a:ext uri="{FF2B5EF4-FFF2-40B4-BE49-F238E27FC236}">
                <a16:creationId xmlns:a16="http://schemas.microsoft.com/office/drawing/2014/main" id="{FB4E3E48-6B54-8963-5B8D-2BC969CB5905}"/>
              </a:ext>
            </a:extLst>
          </p:cNvPr>
          <p:cNvSpPr>
            <a:spLocks/>
          </p:cNvSpPr>
          <p:nvPr/>
        </p:nvSpPr>
        <p:spPr>
          <a:xfrm>
            <a:off x="900491" y="5713467"/>
            <a:ext cx="299659" cy="31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6274D80-A966-C4D0-DD19-3471F7EE8CC4}"/>
              </a:ext>
            </a:extLst>
          </p:cNvPr>
          <p:cNvSpPr txBox="1">
            <a:spLocks/>
          </p:cNvSpPr>
          <p:nvPr/>
        </p:nvSpPr>
        <p:spPr>
          <a:xfrm>
            <a:off x="1617670" y="5653843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Developer-focused security and compliance</a:t>
            </a:r>
          </a:p>
        </p:txBody>
      </p:sp>
      <p:sp>
        <p:nvSpPr>
          <p:cNvPr id="140" name="Google Shape;110;p16" descr="Azure Portal: Build, manage, and monitor everything, falls under &quot;Unified &#10;cloud management&quot;">
            <a:extLst>
              <a:ext uri="{FF2B5EF4-FFF2-40B4-BE49-F238E27FC236}">
                <a16:creationId xmlns:a16="http://schemas.microsoft.com/office/drawing/2014/main" id="{12D23212-41F2-FD48-DEB4-E8A72D6F3D4C}"/>
              </a:ext>
            </a:extLst>
          </p:cNvPr>
          <p:cNvSpPr txBox="1">
            <a:spLocks/>
          </p:cNvSpPr>
          <p:nvPr/>
        </p:nvSpPr>
        <p:spPr>
          <a:xfrm>
            <a:off x="7494290" y="1671664"/>
            <a:ext cx="3790580" cy="276999"/>
          </a:xfrm>
          <a:prstGeom prst="rect">
            <a:avLst/>
          </a:prstGeom>
          <a:noFill/>
          <a:ln w="12700">
            <a:miter lim="400000"/>
          </a:ln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srgbClr val="1F9CF0"/>
                </a:solidFill>
                <a:effectLst/>
                <a:uLnTx/>
                <a:uFillTx/>
                <a:latin typeface="Helvetica"/>
                <a:ea typeface="+mn-ea"/>
                <a:cs typeface="Segoe UI" pitchFamily="34" charset="0"/>
                <a:sym typeface="Arial"/>
              </a:rPr>
              <a:t>Azure Portal</a:t>
            </a:r>
          </a:p>
        </p:txBody>
      </p:sp>
      <p:pic>
        <p:nvPicPr>
          <p:cNvPr id="35" name="Graphic 34" descr="Icon of a cube with multiple lines coming out of it ">
            <a:extLst>
              <a:ext uri="{FF2B5EF4-FFF2-40B4-BE49-F238E27FC236}">
                <a16:creationId xmlns:a16="http://schemas.microsoft.com/office/drawing/2014/main" id="{A1C78095-4E2A-139F-C875-CCCBE22D1B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0262" y="2850780"/>
            <a:ext cx="217520" cy="21752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B6639F36-7BDB-C9CB-CBD3-39F4988ED954}"/>
              </a:ext>
            </a:extLst>
          </p:cNvPr>
          <p:cNvSpPr txBox="1">
            <a:spLocks/>
          </p:cNvSpPr>
          <p:nvPr/>
        </p:nvSpPr>
        <p:spPr>
          <a:xfrm>
            <a:off x="8830630" y="2744097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Centralized app management</a:t>
            </a:r>
          </a:p>
        </p:txBody>
      </p:sp>
      <p:pic>
        <p:nvPicPr>
          <p:cNvPr id="37" name="Graphic 36" descr="Icon of a multiple data displaying on a screen ">
            <a:extLst>
              <a:ext uri="{FF2B5EF4-FFF2-40B4-BE49-F238E27FC236}">
                <a16:creationId xmlns:a16="http://schemas.microsoft.com/office/drawing/2014/main" id="{F9F37862-07BE-9821-AD07-6D7E35762A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8111" y="3836730"/>
            <a:ext cx="217520" cy="2175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3731B0F-850B-0B9D-BE63-7A597F3D9F26}"/>
              </a:ext>
            </a:extLst>
          </p:cNvPr>
          <p:cNvSpPr txBox="1">
            <a:spLocks/>
          </p:cNvSpPr>
          <p:nvPr/>
        </p:nvSpPr>
        <p:spPr>
          <a:xfrm>
            <a:off x="9038480" y="3730047"/>
            <a:ext cx="2085422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Customizable dashboards</a:t>
            </a:r>
          </a:p>
        </p:txBody>
      </p:sp>
      <p:pic>
        <p:nvPicPr>
          <p:cNvPr id="39" name="Graphic 38" descr="Icon of a laptop with a data displaying on the screen">
            <a:extLst>
              <a:ext uri="{FF2B5EF4-FFF2-40B4-BE49-F238E27FC236}">
                <a16:creationId xmlns:a16="http://schemas.microsoft.com/office/drawing/2014/main" id="{52611388-B77F-8AAC-3ACA-9AA965478F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5430" y="4815143"/>
            <a:ext cx="232595" cy="232595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9005F5E9-E07A-6359-529F-B281B21772F9}"/>
              </a:ext>
            </a:extLst>
          </p:cNvPr>
          <p:cNvSpPr txBox="1">
            <a:spLocks/>
          </p:cNvSpPr>
          <p:nvPr/>
        </p:nvSpPr>
        <p:spPr>
          <a:xfrm>
            <a:off x="8903336" y="4715997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Fine-grained access control</a:t>
            </a:r>
          </a:p>
        </p:txBody>
      </p:sp>
      <p:sp>
        <p:nvSpPr>
          <p:cNvPr id="48" name="Freeform: Shape 47" descr="Icon of a wench and screw driver ">
            <a:extLst>
              <a:ext uri="{FF2B5EF4-FFF2-40B4-BE49-F238E27FC236}">
                <a16:creationId xmlns:a16="http://schemas.microsoft.com/office/drawing/2014/main" id="{8EE8AB16-044F-59B1-59C4-8D5299FACD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>
            <a:off x="7791149" y="5768531"/>
            <a:ext cx="201858" cy="201510"/>
          </a:xfrm>
          <a:custGeom>
            <a:avLst/>
            <a:gdLst>
              <a:gd name="connsiteX0" fmla="*/ 6593594 w 6869809"/>
              <a:gd name="connsiteY0" fmla="*/ 5689947 h 6857983"/>
              <a:gd name="connsiteX1" fmla="*/ 5699764 w 6869809"/>
              <a:gd name="connsiteY1" fmla="*/ 6582256 h 6857983"/>
              <a:gd name="connsiteX2" fmla="*/ 5943169 w 6869809"/>
              <a:gd name="connsiteY2" fmla="*/ 6626581 h 6857983"/>
              <a:gd name="connsiteX3" fmla="*/ 6188177 w 6869809"/>
              <a:gd name="connsiteY3" fmla="*/ 6582256 h 6857983"/>
              <a:gd name="connsiteX4" fmla="*/ 6593594 w 6869809"/>
              <a:gd name="connsiteY4" fmla="*/ 5689947 h 6857983"/>
              <a:gd name="connsiteX5" fmla="*/ 1094821 w 6869809"/>
              <a:gd name="connsiteY5" fmla="*/ 5027079 h 6857983"/>
              <a:gd name="connsiteX6" fmla="*/ 820151 w 6869809"/>
              <a:gd name="connsiteY6" fmla="*/ 5484098 h 6857983"/>
              <a:gd name="connsiteX7" fmla="*/ 1094821 w 6869809"/>
              <a:gd name="connsiteY7" fmla="*/ 5941058 h 6857983"/>
              <a:gd name="connsiteX8" fmla="*/ 1651978 w 6869809"/>
              <a:gd name="connsiteY8" fmla="*/ 5941058 h 6857983"/>
              <a:gd name="connsiteX9" fmla="*/ 1926647 w 6869809"/>
              <a:gd name="connsiteY9" fmla="*/ 5484098 h 6857983"/>
              <a:gd name="connsiteX10" fmla="*/ 1651978 w 6869809"/>
              <a:gd name="connsiteY10" fmla="*/ 5027079 h 6857983"/>
              <a:gd name="connsiteX11" fmla="*/ 1030038 w 6869809"/>
              <a:gd name="connsiteY11" fmla="*/ 4798623 h 6857983"/>
              <a:gd name="connsiteX12" fmla="*/ 1716713 w 6869809"/>
              <a:gd name="connsiteY12" fmla="*/ 4798623 h 6857983"/>
              <a:gd name="connsiteX13" fmla="*/ 1814834 w 6869809"/>
              <a:gd name="connsiteY13" fmla="*/ 4854029 h 6857983"/>
              <a:gd name="connsiteX14" fmla="*/ 2158144 w 6869809"/>
              <a:gd name="connsiteY14" fmla="*/ 5425252 h 6857983"/>
              <a:gd name="connsiteX15" fmla="*/ 2158144 w 6869809"/>
              <a:gd name="connsiteY15" fmla="*/ 5542933 h 6857983"/>
              <a:gd name="connsiteX16" fmla="*/ 1814834 w 6869809"/>
              <a:gd name="connsiteY16" fmla="*/ 6114156 h 6857983"/>
              <a:gd name="connsiteX17" fmla="*/ 1716713 w 6869809"/>
              <a:gd name="connsiteY17" fmla="*/ 6169561 h 6857983"/>
              <a:gd name="connsiteX18" fmla="*/ 1030038 w 6869809"/>
              <a:gd name="connsiteY18" fmla="*/ 6169561 h 6857983"/>
              <a:gd name="connsiteX19" fmla="*/ 931969 w 6869809"/>
              <a:gd name="connsiteY19" fmla="*/ 6114156 h 6857983"/>
              <a:gd name="connsiteX20" fmla="*/ 588607 w 6869809"/>
              <a:gd name="connsiteY20" fmla="*/ 5542933 h 6857983"/>
              <a:gd name="connsiteX21" fmla="*/ 588607 w 6869809"/>
              <a:gd name="connsiteY21" fmla="*/ 5425252 h 6857983"/>
              <a:gd name="connsiteX22" fmla="*/ 931969 w 6869809"/>
              <a:gd name="connsiteY22" fmla="*/ 4854029 h 6857983"/>
              <a:gd name="connsiteX23" fmla="*/ 1030038 w 6869809"/>
              <a:gd name="connsiteY23" fmla="*/ 4798623 h 6857983"/>
              <a:gd name="connsiteX24" fmla="*/ 4773392 w 6869809"/>
              <a:gd name="connsiteY24" fmla="*/ 4603579 h 6857983"/>
              <a:gd name="connsiteX25" fmla="*/ 5917883 w 6869809"/>
              <a:gd name="connsiteY25" fmla="*/ 5746014 h 6857983"/>
              <a:gd name="connsiteX26" fmla="*/ 5756026 w 6869809"/>
              <a:gd name="connsiteY26" fmla="*/ 5907598 h 6857983"/>
              <a:gd name="connsiteX27" fmla="*/ 4611584 w 6869809"/>
              <a:gd name="connsiteY27" fmla="*/ 4765163 h 6857983"/>
              <a:gd name="connsiteX28" fmla="*/ 4463468 w 6869809"/>
              <a:gd name="connsiteY28" fmla="*/ 3474909 h 6857983"/>
              <a:gd name="connsiteX29" fmla="*/ 3479797 w 6869809"/>
              <a:gd name="connsiteY29" fmla="*/ 4455398 h 6857983"/>
              <a:gd name="connsiteX30" fmla="*/ 3662902 w 6869809"/>
              <a:gd name="connsiteY30" fmla="*/ 4638170 h 6857983"/>
              <a:gd name="connsiteX31" fmla="*/ 4122171 w 6869809"/>
              <a:gd name="connsiteY31" fmla="*/ 4637893 h 6857983"/>
              <a:gd name="connsiteX32" fmla="*/ 4166477 w 6869809"/>
              <a:gd name="connsiteY32" fmla="*/ 5140212 h 6857983"/>
              <a:gd name="connsiteX33" fmla="*/ 5451828 w 6869809"/>
              <a:gd name="connsiteY33" fmla="*/ 6423404 h 6857983"/>
              <a:gd name="connsiteX34" fmla="*/ 5495567 w 6869809"/>
              <a:gd name="connsiteY34" fmla="*/ 6462928 h 6857983"/>
              <a:gd name="connsiteX35" fmla="*/ 6474104 w 6869809"/>
              <a:gd name="connsiteY35" fmla="*/ 5486120 h 6857983"/>
              <a:gd name="connsiteX36" fmla="*/ 6434511 w 6869809"/>
              <a:gd name="connsiteY36" fmla="*/ 5442505 h 6857983"/>
              <a:gd name="connsiteX37" fmla="*/ 5150136 w 6869809"/>
              <a:gd name="connsiteY37" fmla="*/ 4159253 h 6857983"/>
              <a:gd name="connsiteX38" fmla="*/ 4690915 w 6869809"/>
              <a:gd name="connsiteY38" fmla="*/ 4159590 h 6857983"/>
              <a:gd name="connsiteX39" fmla="*/ 4646609 w 6869809"/>
              <a:gd name="connsiteY39" fmla="*/ 3657271 h 6857983"/>
              <a:gd name="connsiteX40" fmla="*/ 4611536 w 6869809"/>
              <a:gd name="connsiteY40" fmla="*/ 2090110 h 6857983"/>
              <a:gd name="connsiteX41" fmla="*/ 4773344 w 6869809"/>
              <a:gd name="connsiteY41" fmla="*/ 2251646 h 6857983"/>
              <a:gd name="connsiteX42" fmla="*/ 2255505 w 6869809"/>
              <a:gd name="connsiteY42" fmla="*/ 4765115 h 6857983"/>
              <a:gd name="connsiteX43" fmla="*/ 2093637 w 6869809"/>
              <a:gd name="connsiteY43" fmla="*/ 4603531 h 6857983"/>
              <a:gd name="connsiteX44" fmla="*/ 5558518 w 6869809"/>
              <a:gd name="connsiteY44" fmla="*/ 230571 h 6857983"/>
              <a:gd name="connsiteX45" fmla="*/ 5205603 w 6869809"/>
              <a:gd name="connsiteY45" fmla="*/ 263845 h 6857983"/>
              <a:gd name="connsiteX46" fmla="*/ 4384511 w 6869809"/>
              <a:gd name="connsiteY46" fmla="*/ 1647240 h 6857983"/>
              <a:gd name="connsiteX47" fmla="*/ 4354427 w 6869809"/>
              <a:gd name="connsiteY47" fmla="*/ 1755764 h 6857983"/>
              <a:gd name="connsiteX48" fmla="*/ 1758752 w 6869809"/>
              <a:gd name="connsiteY48" fmla="*/ 4347018 h 6857983"/>
              <a:gd name="connsiteX49" fmla="*/ 1650001 w 6869809"/>
              <a:gd name="connsiteY49" fmla="*/ 4377145 h 6857983"/>
              <a:gd name="connsiteX50" fmla="*/ 1081497 w 6869809"/>
              <a:gd name="connsiteY50" fmla="*/ 4377145 h 6857983"/>
              <a:gd name="connsiteX51" fmla="*/ 249199 w 6869809"/>
              <a:gd name="connsiteY51" fmla="*/ 5775479 h 6857983"/>
              <a:gd name="connsiteX52" fmla="*/ 1650001 w 6869809"/>
              <a:gd name="connsiteY52" fmla="*/ 6606272 h 6857983"/>
              <a:gd name="connsiteX53" fmla="*/ 2482253 w 6869809"/>
              <a:gd name="connsiteY53" fmla="*/ 5207974 h 6857983"/>
              <a:gd name="connsiteX54" fmla="*/ 2512469 w 6869809"/>
              <a:gd name="connsiteY54" fmla="*/ 5099413 h 6857983"/>
              <a:gd name="connsiteX55" fmla="*/ 5108759 w 6869809"/>
              <a:gd name="connsiteY55" fmla="*/ 2508207 h 6857983"/>
              <a:gd name="connsiteX56" fmla="*/ 5108759 w 6869809"/>
              <a:gd name="connsiteY56" fmla="*/ 2508160 h 6857983"/>
              <a:gd name="connsiteX57" fmla="*/ 5108144 w 6869809"/>
              <a:gd name="connsiteY57" fmla="*/ 2508160 h 6857983"/>
              <a:gd name="connsiteX58" fmla="*/ 5216896 w 6869809"/>
              <a:gd name="connsiteY58" fmla="*/ 2478129 h 6857983"/>
              <a:gd name="connsiteX59" fmla="*/ 5505173 w 6869809"/>
              <a:gd name="connsiteY59" fmla="*/ 2513658 h 6857983"/>
              <a:gd name="connsiteX60" fmla="*/ 6637997 w 6869809"/>
              <a:gd name="connsiteY60" fmla="*/ 1371175 h 6857983"/>
              <a:gd name="connsiteX61" fmla="*/ 6635924 w 6869809"/>
              <a:gd name="connsiteY61" fmla="*/ 1306313 h 6857983"/>
              <a:gd name="connsiteX62" fmla="*/ 6032203 w 6869809"/>
              <a:gd name="connsiteY62" fmla="*/ 1908975 h 6857983"/>
              <a:gd name="connsiteX63" fmla="*/ 5915159 w 6869809"/>
              <a:gd name="connsiteY63" fmla="*/ 1936515 h 6857983"/>
              <a:gd name="connsiteX64" fmla="*/ 5228431 w 6869809"/>
              <a:gd name="connsiteY64" fmla="*/ 1708011 h 6857983"/>
              <a:gd name="connsiteX65" fmla="*/ 5155981 w 6869809"/>
              <a:gd name="connsiteY65" fmla="*/ 1635822 h 6857983"/>
              <a:gd name="connsiteX66" fmla="*/ 4927113 w 6869809"/>
              <a:gd name="connsiteY66" fmla="*/ 950303 h 6857983"/>
              <a:gd name="connsiteX67" fmla="*/ 4954798 w 6869809"/>
              <a:gd name="connsiteY67" fmla="*/ 833465 h 6857983"/>
              <a:gd name="connsiteX68" fmla="*/ 558045 w 6869809"/>
              <a:gd name="connsiteY68" fmla="*/ 1965 h 6857983"/>
              <a:gd name="connsiteX69" fmla="*/ 629801 w 6869809"/>
              <a:gd name="connsiteY69" fmla="*/ 15882 h 6857983"/>
              <a:gd name="connsiteX70" fmla="*/ 1430978 w 6869809"/>
              <a:gd name="connsiteY70" fmla="*/ 472847 h 6857983"/>
              <a:gd name="connsiteX71" fmla="*/ 1485216 w 6869809"/>
              <a:gd name="connsiteY71" fmla="*/ 544379 h 6857983"/>
              <a:gd name="connsiteX72" fmla="*/ 1591991 w 6869809"/>
              <a:gd name="connsiteY72" fmla="*/ 970513 h 6857983"/>
              <a:gd name="connsiteX73" fmla="*/ 3056915 w 6869809"/>
              <a:gd name="connsiteY73" fmla="*/ 2432866 h 6857983"/>
              <a:gd name="connsiteX74" fmla="*/ 2895107 w 6869809"/>
              <a:gd name="connsiteY74" fmla="*/ 2594450 h 6857983"/>
              <a:gd name="connsiteX75" fmla="*/ 1407247 w 6869809"/>
              <a:gd name="connsiteY75" fmla="*/ 1109206 h 6857983"/>
              <a:gd name="connsiteX76" fmla="*/ 1377163 w 6869809"/>
              <a:gd name="connsiteY76" fmla="*/ 1056096 h 6857983"/>
              <a:gd name="connsiteX77" fmla="*/ 1274148 w 6869809"/>
              <a:gd name="connsiteY77" fmla="*/ 646412 h 6857983"/>
              <a:gd name="connsiteX78" fmla="*/ 591383 w 6869809"/>
              <a:gd name="connsiteY78" fmla="*/ 256937 h 6857983"/>
              <a:gd name="connsiteX79" fmla="*/ 257203 w 6869809"/>
              <a:gd name="connsiteY79" fmla="*/ 590531 h 6857983"/>
              <a:gd name="connsiteX80" fmla="*/ 646986 w 6869809"/>
              <a:gd name="connsiteY80" fmla="*/ 1271819 h 6857983"/>
              <a:gd name="connsiteX81" fmla="*/ 1057391 w 6869809"/>
              <a:gd name="connsiteY81" fmla="*/ 1374605 h 6857983"/>
              <a:gd name="connsiteX82" fmla="*/ 1110499 w 6869809"/>
              <a:gd name="connsiteY82" fmla="*/ 1404684 h 6857983"/>
              <a:gd name="connsiteX83" fmla="*/ 2598345 w 6869809"/>
              <a:gd name="connsiteY83" fmla="*/ 2889874 h 6857983"/>
              <a:gd name="connsiteX84" fmla="*/ 2436489 w 6869809"/>
              <a:gd name="connsiteY84" fmla="*/ 3051411 h 6857983"/>
              <a:gd name="connsiteX85" fmla="*/ 971562 w 6869809"/>
              <a:gd name="connsiteY85" fmla="*/ 1589056 h 6857983"/>
              <a:gd name="connsiteX86" fmla="*/ 544444 w 6869809"/>
              <a:gd name="connsiteY86" fmla="*/ 1482468 h 6857983"/>
              <a:gd name="connsiteX87" fmla="*/ 472928 w 6869809"/>
              <a:gd name="connsiteY87" fmla="*/ 1428325 h 6857983"/>
              <a:gd name="connsiteX88" fmla="*/ 15113 w 6869809"/>
              <a:gd name="connsiteY88" fmla="*/ 628600 h 6857983"/>
              <a:gd name="connsiteX89" fmla="*/ 34699 w 6869809"/>
              <a:gd name="connsiteY89" fmla="*/ 491270 h 6857983"/>
              <a:gd name="connsiteX90" fmla="*/ 492467 w 6869809"/>
              <a:gd name="connsiteY90" fmla="*/ 34258 h 6857983"/>
              <a:gd name="connsiteX91" fmla="*/ 558045 w 6869809"/>
              <a:gd name="connsiteY91" fmla="*/ 1965 h 6857983"/>
              <a:gd name="connsiteX92" fmla="*/ 5432447 w 6869809"/>
              <a:gd name="connsiteY92" fmla="*/ 1145 h 6857983"/>
              <a:gd name="connsiteX93" fmla="*/ 5551099 w 6869809"/>
              <a:gd name="connsiteY93" fmla="*/ 1449 h 6857983"/>
              <a:gd name="connsiteX94" fmla="*/ 5825426 w 6869809"/>
              <a:gd name="connsiteY94" fmla="*/ 42154 h 6857983"/>
              <a:gd name="connsiteX95" fmla="*/ 5879000 w 6869809"/>
              <a:gd name="connsiteY95" fmla="*/ 72280 h 6857983"/>
              <a:gd name="connsiteX96" fmla="*/ 5879097 w 6869809"/>
              <a:gd name="connsiteY96" fmla="*/ 233860 h 6857983"/>
              <a:gd name="connsiteX97" fmla="*/ 5166660 w 6869809"/>
              <a:gd name="connsiteY97" fmla="*/ 945180 h 6857983"/>
              <a:gd name="connsiteX98" fmla="*/ 5355177 w 6869809"/>
              <a:gd name="connsiteY98" fmla="*/ 1509298 h 6857983"/>
              <a:gd name="connsiteX99" fmla="*/ 5920426 w 6869809"/>
              <a:gd name="connsiteY99" fmla="*/ 1697339 h 6857983"/>
              <a:gd name="connsiteX100" fmla="*/ 6632862 w 6869809"/>
              <a:gd name="connsiteY100" fmla="*/ 986633 h 6857983"/>
              <a:gd name="connsiteX101" fmla="*/ 6686063 w 6869809"/>
              <a:gd name="connsiteY101" fmla="*/ 956601 h 6857983"/>
              <a:gd name="connsiteX102" fmla="*/ 6824766 w 6869809"/>
              <a:gd name="connsiteY102" fmla="*/ 1039882 h 6857983"/>
              <a:gd name="connsiteX103" fmla="*/ 6866806 w 6869809"/>
              <a:gd name="connsiteY103" fmla="*/ 1380476 h 6857983"/>
              <a:gd name="connsiteX104" fmla="*/ 5493494 w 6869809"/>
              <a:gd name="connsiteY104" fmla="*/ 2742162 h 6857983"/>
              <a:gd name="connsiteX105" fmla="*/ 5225369 w 6869809"/>
              <a:gd name="connsiteY105" fmla="*/ 2714381 h 6857983"/>
              <a:gd name="connsiteX106" fmla="*/ 4625324 w 6869809"/>
              <a:gd name="connsiteY106" fmla="*/ 3313385 h 6857983"/>
              <a:gd name="connsiteX107" fmla="*/ 4887760 w 6869809"/>
              <a:gd name="connsiteY107" fmla="*/ 3575348 h 6857983"/>
              <a:gd name="connsiteX108" fmla="*/ 4887760 w 6869809"/>
              <a:gd name="connsiteY108" fmla="*/ 3736884 h 6857983"/>
              <a:gd name="connsiteX109" fmla="*/ 4830510 w 6869809"/>
              <a:gd name="connsiteY109" fmla="*/ 3794034 h 6857983"/>
              <a:gd name="connsiteX110" fmla="*/ 4830269 w 6869809"/>
              <a:gd name="connsiteY110" fmla="*/ 3794263 h 6857983"/>
              <a:gd name="connsiteX111" fmla="*/ 4830510 w 6869809"/>
              <a:gd name="connsiteY111" fmla="*/ 3975206 h 6857983"/>
              <a:gd name="connsiteX112" fmla="*/ 5012048 w 6869809"/>
              <a:gd name="connsiteY112" fmla="*/ 3975206 h 6857983"/>
              <a:gd name="connsiteX113" fmla="*/ 5069250 w 6869809"/>
              <a:gd name="connsiteY113" fmla="*/ 3918104 h 6857983"/>
              <a:gd name="connsiteX114" fmla="*/ 5231070 w 6869809"/>
              <a:gd name="connsiteY114" fmla="*/ 3918104 h 6857983"/>
              <a:gd name="connsiteX115" fmla="*/ 6596318 w 6869809"/>
              <a:gd name="connsiteY115" fmla="*/ 5280921 h 6857983"/>
              <a:gd name="connsiteX116" fmla="*/ 6602212 w 6869809"/>
              <a:gd name="connsiteY116" fmla="*/ 5286841 h 6857983"/>
              <a:gd name="connsiteX117" fmla="*/ 6596318 w 6869809"/>
              <a:gd name="connsiteY117" fmla="*/ 6590859 h 6857983"/>
              <a:gd name="connsiteX118" fmla="*/ 5290020 w 6869809"/>
              <a:gd name="connsiteY118" fmla="*/ 6584940 h 6857983"/>
              <a:gd name="connsiteX119" fmla="*/ 3924760 w 6869809"/>
              <a:gd name="connsiteY119" fmla="*/ 5222075 h 6857983"/>
              <a:gd name="connsiteX120" fmla="*/ 3924760 w 6869809"/>
              <a:gd name="connsiteY120" fmla="*/ 5060539 h 6857983"/>
              <a:gd name="connsiteX121" fmla="*/ 3981962 w 6869809"/>
              <a:gd name="connsiteY121" fmla="*/ 5003437 h 6857983"/>
              <a:gd name="connsiteX122" fmla="*/ 3982203 w 6869809"/>
              <a:gd name="connsiteY122" fmla="*/ 5003208 h 6857983"/>
              <a:gd name="connsiteX123" fmla="*/ 3981962 w 6869809"/>
              <a:gd name="connsiteY123" fmla="*/ 4822217 h 6857983"/>
              <a:gd name="connsiteX124" fmla="*/ 3800472 w 6869809"/>
              <a:gd name="connsiteY124" fmla="*/ 4822217 h 6857983"/>
              <a:gd name="connsiteX125" fmla="*/ 3743270 w 6869809"/>
              <a:gd name="connsiteY125" fmla="*/ 4879367 h 6857983"/>
              <a:gd name="connsiteX126" fmla="*/ 3581402 w 6869809"/>
              <a:gd name="connsiteY126" fmla="*/ 4879367 h 6857983"/>
              <a:gd name="connsiteX127" fmla="*/ 3318977 w 6869809"/>
              <a:gd name="connsiteY127" fmla="*/ 4617392 h 6857983"/>
              <a:gd name="connsiteX128" fmla="*/ 2718921 w 6869809"/>
              <a:gd name="connsiteY128" fmla="*/ 5216396 h 6857983"/>
              <a:gd name="connsiteX129" fmla="*/ 2746750 w 6869809"/>
              <a:gd name="connsiteY129" fmla="*/ 5484098 h 6857983"/>
              <a:gd name="connsiteX130" fmla="*/ 1373403 w 6869809"/>
              <a:gd name="connsiteY130" fmla="*/ 6855037 h 6857983"/>
              <a:gd name="connsiteX131" fmla="*/ 0 w 6869809"/>
              <a:gd name="connsiteY131" fmla="*/ 5484098 h 6857983"/>
              <a:gd name="connsiteX132" fmla="*/ 1373403 w 6869809"/>
              <a:gd name="connsiteY132" fmla="*/ 4113100 h 6857983"/>
              <a:gd name="connsiteX133" fmla="*/ 1641528 w 6869809"/>
              <a:gd name="connsiteY133" fmla="*/ 4140881 h 6857983"/>
              <a:gd name="connsiteX134" fmla="*/ 4147976 w 6869809"/>
              <a:gd name="connsiteY134" fmla="*/ 1638878 h 6857983"/>
              <a:gd name="connsiteX135" fmla="*/ 4120146 w 6869809"/>
              <a:gd name="connsiteY135" fmla="*/ 1371175 h 6857983"/>
              <a:gd name="connsiteX136" fmla="*/ 4162054 w 6869809"/>
              <a:gd name="connsiteY136" fmla="*/ 1031516 h 6857983"/>
              <a:gd name="connsiteX137" fmla="*/ 5432447 w 6869809"/>
              <a:gd name="connsiteY137" fmla="*/ 1145 h 68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6869809" h="6857983">
                <a:moveTo>
                  <a:pt x="6593594" y="5689947"/>
                </a:moveTo>
                <a:lnTo>
                  <a:pt x="5699764" y="6582256"/>
                </a:lnTo>
                <a:cubicBezTo>
                  <a:pt x="5777589" y="6611445"/>
                  <a:pt x="5860029" y="6626437"/>
                  <a:pt x="5943169" y="6626581"/>
                </a:cubicBezTo>
                <a:cubicBezTo>
                  <a:pt x="6026875" y="6626665"/>
                  <a:pt x="6109882" y="6611626"/>
                  <a:pt x="6188177" y="6582256"/>
                </a:cubicBezTo>
                <a:cubicBezTo>
                  <a:pt x="6546986" y="6447611"/>
                  <a:pt x="6728476" y="6048127"/>
                  <a:pt x="6593594" y="5689947"/>
                </a:cubicBezTo>
                <a:close/>
                <a:moveTo>
                  <a:pt x="1094821" y="5027079"/>
                </a:moveTo>
                <a:lnTo>
                  <a:pt x="820151" y="5484098"/>
                </a:lnTo>
                <a:lnTo>
                  <a:pt x="1094821" y="5941058"/>
                </a:lnTo>
                <a:lnTo>
                  <a:pt x="1651978" y="5941058"/>
                </a:lnTo>
                <a:lnTo>
                  <a:pt x="1926647" y="5484098"/>
                </a:lnTo>
                <a:lnTo>
                  <a:pt x="1651978" y="5027079"/>
                </a:lnTo>
                <a:close/>
                <a:moveTo>
                  <a:pt x="1030038" y="4798623"/>
                </a:moveTo>
                <a:lnTo>
                  <a:pt x="1716713" y="4798623"/>
                </a:lnTo>
                <a:cubicBezTo>
                  <a:pt x="1756921" y="4798623"/>
                  <a:pt x="1794116" y="4819630"/>
                  <a:pt x="1814834" y="4854029"/>
                </a:cubicBezTo>
                <a:lnTo>
                  <a:pt x="2158144" y="5425252"/>
                </a:lnTo>
                <a:cubicBezTo>
                  <a:pt x="2179947" y="5461443"/>
                  <a:pt x="2179947" y="5506705"/>
                  <a:pt x="2158144" y="5542933"/>
                </a:cubicBezTo>
                <a:lnTo>
                  <a:pt x="1814834" y="6114156"/>
                </a:lnTo>
                <a:cubicBezTo>
                  <a:pt x="1794116" y="6148506"/>
                  <a:pt x="1756921" y="6169561"/>
                  <a:pt x="1716713" y="6169561"/>
                </a:cubicBezTo>
                <a:lnTo>
                  <a:pt x="1030038" y="6169561"/>
                </a:lnTo>
                <a:cubicBezTo>
                  <a:pt x="989877" y="6169561"/>
                  <a:pt x="952637" y="6148506"/>
                  <a:pt x="931969" y="6114156"/>
                </a:cubicBezTo>
                <a:lnTo>
                  <a:pt x="588607" y="5542933"/>
                </a:lnTo>
                <a:cubicBezTo>
                  <a:pt x="566808" y="5506705"/>
                  <a:pt x="566808" y="5461443"/>
                  <a:pt x="588607" y="5425252"/>
                </a:cubicBezTo>
                <a:lnTo>
                  <a:pt x="931969" y="4854029"/>
                </a:lnTo>
                <a:cubicBezTo>
                  <a:pt x="952637" y="4819630"/>
                  <a:pt x="989877" y="4798623"/>
                  <a:pt x="1030038" y="4798623"/>
                </a:cubicBezTo>
                <a:close/>
                <a:moveTo>
                  <a:pt x="4773392" y="4603579"/>
                </a:moveTo>
                <a:lnTo>
                  <a:pt x="5917883" y="5746014"/>
                </a:lnTo>
                <a:lnTo>
                  <a:pt x="5756026" y="5907598"/>
                </a:lnTo>
                <a:lnTo>
                  <a:pt x="4611584" y="4765163"/>
                </a:lnTo>
                <a:close/>
                <a:moveTo>
                  <a:pt x="4463468" y="3474909"/>
                </a:moveTo>
                <a:lnTo>
                  <a:pt x="3479797" y="4455398"/>
                </a:lnTo>
                <a:lnTo>
                  <a:pt x="3662902" y="4638170"/>
                </a:lnTo>
                <a:cubicBezTo>
                  <a:pt x="3795615" y="4526830"/>
                  <a:pt x="3989314" y="4526686"/>
                  <a:pt x="4122171" y="4637893"/>
                </a:cubicBezTo>
                <a:cubicBezTo>
                  <a:pt x="4273349" y="4764357"/>
                  <a:pt x="4293223" y="4989300"/>
                  <a:pt x="4166477" y="5140212"/>
                </a:cubicBezTo>
                <a:lnTo>
                  <a:pt x="5451828" y="6423404"/>
                </a:lnTo>
                <a:cubicBezTo>
                  <a:pt x="5465821" y="6437360"/>
                  <a:pt x="5480549" y="6450378"/>
                  <a:pt x="5495567" y="6462928"/>
                </a:cubicBezTo>
                <a:lnTo>
                  <a:pt x="6474104" y="5486120"/>
                </a:lnTo>
                <a:cubicBezTo>
                  <a:pt x="6461484" y="5471165"/>
                  <a:pt x="6448444" y="5456462"/>
                  <a:pt x="6434511" y="5442505"/>
                </a:cubicBezTo>
                <a:lnTo>
                  <a:pt x="5150136" y="4159253"/>
                </a:lnTo>
                <a:cubicBezTo>
                  <a:pt x="5017412" y="4270641"/>
                  <a:pt x="4823772" y="4270738"/>
                  <a:pt x="4690915" y="4159590"/>
                </a:cubicBezTo>
                <a:cubicBezTo>
                  <a:pt x="4539738" y="4033114"/>
                  <a:pt x="4519863" y="3808183"/>
                  <a:pt x="4646609" y="3657271"/>
                </a:cubicBezTo>
                <a:close/>
                <a:moveTo>
                  <a:pt x="4611536" y="2090110"/>
                </a:moveTo>
                <a:lnTo>
                  <a:pt x="4773344" y="2251646"/>
                </a:lnTo>
                <a:lnTo>
                  <a:pt x="2255505" y="4765115"/>
                </a:lnTo>
                <a:lnTo>
                  <a:pt x="2093637" y="4603531"/>
                </a:lnTo>
                <a:close/>
                <a:moveTo>
                  <a:pt x="5558518" y="230571"/>
                </a:moveTo>
                <a:cubicBezTo>
                  <a:pt x="5439872" y="223192"/>
                  <a:pt x="5320755" y="234471"/>
                  <a:pt x="5205603" y="263845"/>
                </a:cubicBezTo>
                <a:cubicBezTo>
                  <a:pt x="4596181" y="419551"/>
                  <a:pt x="4228573" y="1038895"/>
                  <a:pt x="4384511" y="1647240"/>
                </a:cubicBezTo>
                <a:cubicBezTo>
                  <a:pt x="4394298" y="1686162"/>
                  <a:pt x="4382860" y="1727370"/>
                  <a:pt x="4354427" y="1755764"/>
                </a:cubicBezTo>
                <a:lnTo>
                  <a:pt x="1758752" y="4347018"/>
                </a:lnTo>
                <a:cubicBezTo>
                  <a:pt x="1730224" y="4375256"/>
                  <a:pt x="1689027" y="4386686"/>
                  <a:pt x="1650001" y="4377145"/>
                </a:cubicBezTo>
                <a:cubicBezTo>
                  <a:pt x="1463461" y="4329765"/>
                  <a:pt x="1268026" y="4329765"/>
                  <a:pt x="1081497" y="4377145"/>
                </a:cubicBezTo>
                <a:cubicBezTo>
                  <a:pt x="464830" y="4533880"/>
                  <a:pt x="92232" y="5159944"/>
                  <a:pt x="249199" y="5775479"/>
                </a:cubicBezTo>
                <a:cubicBezTo>
                  <a:pt x="406215" y="6391063"/>
                  <a:pt x="1033380" y="6763007"/>
                  <a:pt x="1650001" y="6606272"/>
                </a:cubicBezTo>
                <a:cubicBezTo>
                  <a:pt x="2266666" y="6449584"/>
                  <a:pt x="2639264" y="5823521"/>
                  <a:pt x="2482253" y="5207974"/>
                </a:cubicBezTo>
                <a:cubicBezTo>
                  <a:pt x="2472551" y="5169015"/>
                  <a:pt x="2483989" y="5127795"/>
                  <a:pt x="2512469" y="5099413"/>
                </a:cubicBezTo>
                <a:lnTo>
                  <a:pt x="5108759" y="2508207"/>
                </a:lnTo>
                <a:lnTo>
                  <a:pt x="5108759" y="2508160"/>
                </a:lnTo>
                <a:lnTo>
                  <a:pt x="5108144" y="2508160"/>
                </a:lnTo>
                <a:cubicBezTo>
                  <a:pt x="5136577" y="2479765"/>
                  <a:pt x="5177869" y="2468395"/>
                  <a:pt x="5216896" y="2478129"/>
                </a:cubicBezTo>
                <a:cubicBezTo>
                  <a:pt x="5311064" y="2502192"/>
                  <a:pt x="5407956" y="2514128"/>
                  <a:pt x="5505173" y="2513658"/>
                </a:cubicBezTo>
                <a:cubicBezTo>
                  <a:pt x="6134036" y="2510409"/>
                  <a:pt x="6641190" y="1998935"/>
                  <a:pt x="6637997" y="1371175"/>
                </a:cubicBezTo>
                <a:cubicBezTo>
                  <a:pt x="6637997" y="1349699"/>
                  <a:pt x="6637285" y="1328126"/>
                  <a:pt x="6635924" y="1306313"/>
                </a:cubicBezTo>
                <a:lnTo>
                  <a:pt x="6032203" y="1908975"/>
                </a:lnTo>
                <a:cubicBezTo>
                  <a:pt x="6001552" y="1939523"/>
                  <a:pt x="5956210" y="1950195"/>
                  <a:pt x="5915159" y="1936515"/>
                </a:cubicBezTo>
                <a:lnTo>
                  <a:pt x="5228431" y="1708011"/>
                </a:lnTo>
                <a:cubicBezTo>
                  <a:pt x="5194249" y="1696690"/>
                  <a:pt x="5167420" y="1669895"/>
                  <a:pt x="5155981" y="1635822"/>
                </a:cubicBezTo>
                <a:lnTo>
                  <a:pt x="4927113" y="950303"/>
                </a:lnTo>
                <a:cubicBezTo>
                  <a:pt x="4913420" y="909273"/>
                  <a:pt x="4924148" y="864014"/>
                  <a:pt x="4954798" y="833465"/>
                </a:cubicBezTo>
                <a:close/>
                <a:moveTo>
                  <a:pt x="558045" y="1965"/>
                </a:moveTo>
                <a:cubicBezTo>
                  <a:pt x="582238" y="-1272"/>
                  <a:pt x="607462" y="3193"/>
                  <a:pt x="629801" y="15882"/>
                </a:cubicBezTo>
                <a:lnTo>
                  <a:pt x="1430978" y="472847"/>
                </a:lnTo>
                <a:cubicBezTo>
                  <a:pt x="1458049" y="488309"/>
                  <a:pt x="1477635" y="514159"/>
                  <a:pt x="1485216" y="544379"/>
                </a:cubicBezTo>
                <a:lnTo>
                  <a:pt x="1591991" y="970513"/>
                </a:lnTo>
                <a:lnTo>
                  <a:pt x="3056915" y="2432866"/>
                </a:lnTo>
                <a:lnTo>
                  <a:pt x="2895107" y="2594450"/>
                </a:lnTo>
                <a:lnTo>
                  <a:pt x="1407247" y="1109206"/>
                </a:lnTo>
                <a:cubicBezTo>
                  <a:pt x="1392603" y="1094589"/>
                  <a:pt x="1382153" y="1076213"/>
                  <a:pt x="1377163" y="1056096"/>
                </a:cubicBezTo>
                <a:lnTo>
                  <a:pt x="1274148" y="646412"/>
                </a:lnTo>
                <a:lnTo>
                  <a:pt x="591383" y="256937"/>
                </a:lnTo>
                <a:lnTo>
                  <a:pt x="257203" y="590531"/>
                </a:lnTo>
                <a:lnTo>
                  <a:pt x="646986" y="1271819"/>
                </a:lnTo>
                <a:lnTo>
                  <a:pt x="1057391" y="1374605"/>
                </a:lnTo>
                <a:cubicBezTo>
                  <a:pt x="1077495" y="1379634"/>
                  <a:pt x="1095856" y="1390017"/>
                  <a:pt x="1110499" y="1404684"/>
                </a:cubicBezTo>
                <a:lnTo>
                  <a:pt x="2598345" y="2889874"/>
                </a:lnTo>
                <a:lnTo>
                  <a:pt x="2436489" y="3051411"/>
                </a:lnTo>
                <a:lnTo>
                  <a:pt x="971562" y="1589056"/>
                </a:lnTo>
                <a:lnTo>
                  <a:pt x="544444" y="1482468"/>
                </a:lnTo>
                <a:cubicBezTo>
                  <a:pt x="514218" y="1474900"/>
                  <a:pt x="488371" y="1455349"/>
                  <a:pt x="472928" y="1428325"/>
                </a:cubicBezTo>
                <a:lnTo>
                  <a:pt x="15113" y="628600"/>
                </a:lnTo>
                <a:cubicBezTo>
                  <a:pt x="-10122" y="583622"/>
                  <a:pt x="-2119" y="527412"/>
                  <a:pt x="34699" y="491270"/>
                </a:cubicBezTo>
                <a:lnTo>
                  <a:pt x="492467" y="34258"/>
                </a:lnTo>
                <a:cubicBezTo>
                  <a:pt x="510687" y="16141"/>
                  <a:pt x="533851" y="5202"/>
                  <a:pt x="558045" y="1965"/>
                </a:cubicBezTo>
                <a:close/>
                <a:moveTo>
                  <a:pt x="5432447" y="1145"/>
                </a:moveTo>
                <a:cubicBezTo>
                  <a:pt x="5471757" y="-469"/>
                  <a:pt x="5511339" y="-386"/>
                  <a:pt x="5551099" y="1449"/>
                </a:cubicBezTo>
                <a:cubicBezTo>
                  <a:pt x="5641980" y="5642"/>
                  <a:pt x="5733794" y="18990"/>
                  <a:pt x="5825426" y="42154"/>
                </a:cubicBezTo>
                <a:cubicBezTo>
                  <a:pt x="5845711" y="47136"/>
                  <a:pt x="5864260" y="57569"/>
                  <a:pt x="5879000" y="72280"/>
                </a:cubicBezTo>
                <a:cubicBezTo>
                  <a:pt x="5923728" y="116881"/>
                  <a:pt x="5923776" y="189212"/>
                  <a:pt x="5879097" y="233860"/>
                </a:cubicBezTo>
                <a:lnTo>
                  <a:pt x="5166660" y="945180"/>
                </a:lnTo>
                <a:lnTo>
                  <a:pt x="5355177" y="1509298"/>
                </a:lnTo>
                <a:lnTo>
                  <a:pt x="5920426" y="1697339"/>
                </a:lnTo>
                <a:lnTo>
                  <a:pt x="6632862" y="986633"/>
                </a:lnTo>
                <a:cubicBezTo>
                  <a:pt x="6647542" y="972017"/>
                  <a:pt x="6665911" y="961630"/>
                  <a:pt x="6686063" y="956601"/>
                </a:cubicBezTo>
                <a:cubicBezTo>
                  <a:pt x="6747411" y="941373"/>
                  <a:pt x="6809507" y="978642"/>
                  <a:pt x="6824766" y="1039882"/>
                </a:cubicBezTo>
                <a:cubicBezTo>
                  <a:pt x="6853053" y="1151221"/>
                  <a:pt x="6867179" y="1265610"/>
                  <a:pt x="6866806" y="1380476"/>
                </a:cubicBezTo>
                <a:cubicBezTo>
                  <a:pt x="6864263" y="2135036"/>
                  <a:pt x="6249380" y="2744700"/>
                  <a:pt x="5493494" y="2742162"/>
                </a:cubicBezTo>
                <a:cubicBezTo>
                  <a:pt x="5403436" y="2741885"/>
                  <a:pt x="5313607" y="2732572"/>
                  <a:pt x="5225369" y="2714381"/>
                </a:cubicBezTo>
                <a:lnTo>
                  <a:pt x="4625324" y="3313385"/>
                </a:lnTo>
                <a:lnTo>
                  <a:pt x="4887760" y="3575348"/>
                </a:lnTo>
                <a:cubicBezTo>
                  <a:pt x="4932440" y="3619950"/>
                  <a:pt x="4932440" y="3692283"/>
                  <a:pt x="4887760" y="3736884"/>
                </a:cubicBezTo>
                <a:lnTo>
                  <a:pt x="4830510" y="3794034"/>
                </a:lnTo>
                <a:cubicBezTo>
                  <a:pt x="4830462" y="3794131"/>
                  <a:pt x="4830365" y="3794179"/>
                  <a:pt x="4830269" y="3794263"/>
                </a:cubicBezTo>
                <a:cubicBezTo>
                  <a:pt x="4780274" y="3844278"/>
                  <a:pt x="4780407" y="3925299"/>
                  <a:pt x="4830510" y="3975206"/>
                </a:cubicBezTo>
                <a:cubicBezTo>
                  <a:pt x="4880745" y="4025029"/>
                  <a:pt x="4961812" y="4025029"/>
                  <a:pt x="5012048" y="3975206"/>
                </a:cubicBezTo>
                <a:lnTo>
                  <a:pt x="5069250" y="3918104"/>
                </a:lnTo>
                <a:cubicBezTo>
                  <a:pt x="5113930" y="3873503"/>
                  <a:pt x="5186391" y="3873503"/>
                  <a:pt x="5231070" y="3918104"/>
                </a:cubicBezTo>
                <a:lnTo>
                  <a:pt x="6596318" y="5280921"/>
                </a:lnTo>
                <a:cubicBezTo>
                  <a:pt x="6598307" y="5282894"/>
                  <a:pt x="6600284" y="5284867"/>
                  <a:pt x="6602212" y="5286841"/>
                </a:cubicBezTo>
                <a:cubicBezTo>
                  <a:pt x="6961299" y="5648546"/>
                  <a:pt x="6958659" y="6232403"/>
                  <a:pt x="6596318" y="6590859"/>
                </a:cubicBezTo>
                <a:cubicBezTo>
                  <a:pt x="6233941" y="6949316"/>
                  <a:pt x="5649107" y="6946681"/>
                  <a:pt x="5290020" y="6584940"/>
                </a:cubicBezTo>
                <a:lnTo>
                  <a:pt x="3924760" y="5222075"/>
                </a:lnTo>
                <a:cubicBezTo>
                  <a:pt x="3880080" y="5177474"/>
                  <a:pt x="3880080" y="5105140"/>
                  <a:pt x="3924760" y="5060539"/>
                </a:cubicBezTo>
                <a:lnTo>
                  <a:pt x="3981962" y="5003437"/>
                </a:lnTo>
                <a:cubicBezTo>
                  <a:pt x="3982058" y="5003352"/>
                  <a:pt x="3982155" y="5003256"/>
                  <a:pt x="3982203" y="5003208"/>
                </a:cubicBezTo>
                <a:cubicBezTo>
                  <a:pt x="4032198" y="4953157"/>
                  <a:pt x="4032101" y="4872124"/>
                  <a:pt x="3981962" y="4822217"/>
                </a:cubicBezTo>
                <a:cubicBezTo>
                  <a:pt x="3931774" y="4772443"/>
                  <a:pt x="3850659" y="4772443"/>
                  <a:pt x="3800472" y="4822217"/>
                </a:cubicBezTo>
                <a:lnTo>
                  <a:pt x="3743270" y="4879367"/>
                </a:lnTo>
                <a:cubicBezTo>
                  <a:pt x="3698542" y="4923968"/>
                  <a:pt x="3626129" y="4923968"/>
                  <a:pt x="3581402" y="4879367"/>
                </a:cubicBezTo>
                <a:lnTo>
                  <a:pt x="3318977" y="4617392"/>
                </a:lnTo>
                <a:lnTo>
                  <a:pt x="2718921" y="5216396"/>
                </a:lnTo>
                <a:cubicBezTo>
                  <a:pt x="2737144" y="5304467"/>
                  <a:pt x="2746473" y="5394138"/>
                  <a:pt x="2746750" y="5484098"/>
                </a:cubicBezTo>
                <a:cubicBezTo>
                  <a:pt x="2746750" y="6241233"/>
                  <a:pt x="2131869" y="6855037"/>
                  <a:pt x="1373403" y="6855037"/>
                </a:cubicBezTo>
                <a:cubicBezTo>
                  <a:pt x="614878" y="6855037"/>
                  <a:pt x="0" y="6241233"/>
                  <a:pt x="0" y="5484098"/>
                </a:cubicBezTo>
                <a:cubicBezTo>
                  <a:pt x="0" y="4726903"/>
                  <a:pt x="614878" y="4113100"/>
                  <a:pt x="1373403" y="4113100"/>
                </a:cubicBezTo>
                <a:cubicBezTo>
                  <a:pt x="1463461" y="4113437"/>
                  <a:pt x="1553290" y="4122689"/>
                  <a:pt x="1641528" y="4140881"/>
                </a:cubicBezTo>
                <a:lnTo>
                  <a:pt x="4147976" y="1638878"/>
                </a:lnTo>
                <a:cubicBezTo>
                  <a:pt x="4129704" y="1550807"/>
                  <a:pt x="4120435" y="1461123"/>
                  <a:pt x="4120146" y="1371175"/>
                </a:cubicBezTo>
                <a:cubicBezTo>
                  <a:pt x="4119773" y="1256634"/>
                  <a:pt x="4133850" y="1142526"/>
                  <a:pt x="4162054" y="1031516"/>
                </a:cubicBezTo>
                <a:cubicBezTo>
                  <a:pt x="4314334" y="431280"/>
                  <a:pt x="4842799" y="25352"/>
                  <a:pt x="5432447" y="1145"/>
                </a:cubicBezTo>
                <a:close/>
              </a:path>
            </a:pathLst>
          </a:custGeom>
          <a:solidFill>
            <a:schemeClr val="bg1"/>
          </a:solidFill>
          <a:ln w="120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871C5C1-E59D-092C-D0C4-37BD6F35DEF3}"/>
              </a:ext>
            </a:extLst>
          </p:cNvPr>
          <p:cNvSpPr txBox="1">
            <a:spLocks/>
          </p:cNvSpPr>
          <p:nvPr/>
        </p:nvSpPr>
        <p:spPr>
          <a:xfrm>
            <a:off x="8333686" y="5653843"/>
            <a:ext cx="2293271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3,000+ 1</a:t>
            </a:r>
            <a:r>
              <a:rPr kumimoji="0" lang="en-US" sz="1400" b="1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st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- and 3</a:t>
            </a:r>
            <a:r>
              <a:rPr kumimoji="0" lang="en-US" sz="1400" b="1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rd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-party services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82B2FB-16E4-BF91-5625-CA673019F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067803" y="2070264"/>
            <a:ext cx="4056394" cy="4056394"/>
          </a:xfrm>
          <a:prstGeom prst="ellipse">
            <a:avLst/>
          </a:prstGeom>
          <a:solidFill>
            <a:schemeClr val="bg1">
              <a:alpha val="3000"/>
            </a:schemeClr>
          </a:solidFill>
          <a:ln>
            <a:noFill/>
          </a:ln>
        </p:spPr>
        <p:txBody>
          <a:bodyPr spcFirstLastPara="1" wrap="square" lIns="91440" tIns="411480" rIns="91440" bIns="45720" anchor="t" anchorCtr="0">
            <a:noAutofit/>
          </a:bodyPr>
          <a:lstStyle/>
          <a:p>
            <a:pPr marL="0" marR="0" lvl="0" indent="0" algn="ctr" defTabSz="213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1F1B8B8-A713-A4C0-A042-865E5CF1B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355898" y="2358359"/>
            <a:ext cx="3480203" cy="3480203"/>
          </a:xfrm>
          <a:prstGeom prst="arc">
            <a:avLst>
              <a:gd name="adj1" fmla="val 16498307"/>
              <a:gd name="adj2" fmla="val 5093211"/>
            </a:avLst>
          </a:prstGeom>
          <a:noFill/>
          <a:ln w="279400" cap="rnd">
            <a:gradFill>
              <a:gsLst>
                <a:gs pos="0">
                  <a:srgbClr val="1F9CF0"/>
                </a:gs>
                <a:gs pos="88000">
                  <a:srgbClr val="9477E2">
                    <a:alpha val="6000"/>
                  </a:srgbClr>
                </a:gs>
              </a:gsLst>
              <a:lin ang="5400000" scaled="1"/>
            </a:gra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sp>
        <p:nvSpPr>
          <p:cNvPr id="135" name="Arc 9_1">
            <a:extLst>
              <a:ext uri="{FF2B5EF4-FFF2-40B4-BE49-F238E27FC236}">
                <a16:creationId xmlns:a16="http://schemas.microsoft.com/office/drawing/2014/main" id="{0AC01239-9621-DB52-7312-5A4EC51D4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flipH="1">
            <a:off x="4355898" y="2358359"/>
            <a:ext cx="3480203" cy="3480203"/>
          </a:xfrm>
          <a:prstGeom prst="arc">
            <a:avLst>
              <a:gd name="adj1" fmla="val 16498307"/>
              <a:gd name="adj2" fmla="val 5093211"/>
            </a:avLst>
          </a:prstGeom>
          <a:noFill/>
          <a:ln w="279400" cap="rnd">
            <a:gradFill>
              <a:gsLst>
                <a:gs pos="0">
                  <a:schemeClr val="accent1"/>
                </a:gs>
                <a:gs pos="88000">
                  <a:srgbClr val="9477E2">
                    <a:alpha val="6000"/>
                  </a:srgbClr>
                </a:gs>
              </a:gsLst>
              <a:lin ang="5400000" scaled="1"/>
            </a:gradFill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Calibri"/>
              <a:cs typeface="Calibri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EBB5B01-3E86-0C1B-E5A9-610671E16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3583889" y="2701064"/>
            <a:ext cx="518032" cy="516952"/>
            <a:chOff x="3756019" y="775397"/>
            <a:chExt cx="705778" cy="704309"/>
          </a:xfrm>
        </p:grpSpPr>
        <p:sp>
          <p:nvSpPr>
            <p:cNvPr id="143" name="Google Shape;489;p34">
              <a:extLst>
                <a:ext uri="{FF2B5EF4-FFF2-40B4-BE49-F238E27FC236}">
                  <a16:creationId xmlns:a16="http://schemas.microsoft.com/office/drawing/2014/main" id="{725446E1-58EB-E603-90DA-E60A6D975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44" name="Google Shape;490;p34">
              <a:extLst>
                <a:ext uri="{FF2B5EF4-FFF2-40B4-BE49-F238E27FC236}">
                  <a16:creationId xmlns:a16="http://schemas.microsoft.com/office/drawing/2014/main" id="{98439825-55FA-20BA-ED21-E20BA91E3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F9A55DA-F7D6-BD62-F773-C0B5C947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3350640" y="3687014"/>
            <a:ext cx="518032" cy="516952"/>
            <a:chOff x="3756019" y="775397"/>
            <a:chExt cx="705778" cy="704309"/>
          </a:xfrm>
        </p:grpSpPr>
        <p:sp>
          <p:nvSpPr>
            <p:cNvPr id="147" name="Google Shape;489;p34">
              <a:extLst>
                <a:ext uri="{FF2B5EF4-FFF2-40B4-BE49-F238E27FC236}">
                  <a16:creationId xmlns:a16="http://schemas.microsoft.com/office/drawing/2014/main" id="{B99EF66A-60AF-EBB6-EA38-671C67E67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48" name="Google Shape;490;p34">
              <a:extLst>
                <a:ext uri="{FF2B5EF4-FFF2-40B4-BE49-F238E27FC236}">
                  <a16:creationId xmlns:a16="http://schemas.microsoft.com/office/drawing/2014/main" id="{F36559A6-4AEB-346D-228B-7A671E7F0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B8541F3-F04C-1E09-B3F1-9201512DE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3485783" y="4689550"/>
            <a:ext cx="518032" cy="516952"/>
            <a:chOff x="3756019" y="775397"/>
            <a:chExt cx="705778" cy="704309"/>
          </a:xfrm>
        </p:grpSpPr>
        <p:sp>
          <p:nvSpPr>
            <p:cNvPr id="150" name="Google Shape;489;p34">
              <a:extLst>
                <a:ext uri="{FF2B5EF4-FFF2-40B4-BE49-F238E27FC236}">
                  <a16:creationId xmlns:a16="http://schemas.microsoft.com/office/drawing/2014/main" id="{DBD30BE3-2E89-A38A-0E34-F68310535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51" name="Google Shape;490;p34">
              <a:extLst>
                <a:ext uri="{FF2B5EF4-FFF2-40B4-BE49-F238E27FC236}">
                  <a16:creationId xmlns:a16="http://schemas.microsoft.com/office/drawing/2014/main" id="{53E9AD78-90FB-6935-17AC-95306687C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D1F93CB-8ADB-83F1-9B98-E8A466D71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093534" y="5610810"/>
            <a:ext cx="518032" cy="516952"/>
            <a:chOff x="3756019" y="775397"/>
            <a:chExt cx="705778" cy="704309"/>
          </a:xfrm>
        </p:grpSpPr>
        <p:sp>
          <p:nvSpPr>
            <p:cNvPr id="153" name="Google Shape;489;p34">
              <a:extLst>
                <a:ext uri="{FF2B5EF4-FFF2-40B4-BE49-F238E27FC236}">
                  <a16:creationId xmlns:a16="http://schemas.microsoft.com/office/drawing/2014/main" id="{F67E1613-2D34-D3EF-0BB8-6BD42A003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56019" y="775397"/>
              <a:ext cx="705778" cy="704309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54" name="Google Shape;490;p34">
              <a:extLst>
                <a:ext uri="{FF2B5EF4-FFF2-40B4-BE49-F238E27FC236}">
                  <a16:creationId xmlns:a16="http://schemas.microsoft.com/office/drawing/2014/main" id="{0F2E8674-DC5B-D92A-0196-82A29F568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75117" y="894201"/>
              <a:ext cx="467582" cy="466701"/>
            </a:xfrm>
            <a:prstGeom prst="ellipse">
              <a:avLst/>
            </a:prstGeom>
            <a:solidFill>
              <a:schemeClr val="accent1">
                <a:alpha val="56860"/>
              </a:scheme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4A0A2FE-DCB4-753A-64A1-4D3B8DCAA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3006927"/>
            <a:ext cx="0" cy="2050780"/>
          </a:xfrm>
          <a:prstGeom prst="line">
            <a:avLst/>
          </a:prstGeom>
          <a:noFill/>
          <a:ln w="6350" cap="flat" cmpd="sng" algn="ctr">
            <a:solidFill>
              <a:schemeClr val="accent2">
                <a:alpha val="20000"/>
              </a:schemeClr>
            </a:solidFill>
            <a:prstDash val="solid"/>
            <a:miter lim="800000"/>
          </a:ln>
          <a:effectLst/>
        </p:spPr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86606436-5A63-397D-89D7-D1E247A84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0731" y="2272024"/>
            <a:ext cx="180022" cy="180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98B3328E-E617-E97E-008A-82F33778D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61247" y="2272024"/>
            <a:ext cx="180022" cy="180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1C06B1D-C7EC-90A7-77F5-C990158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0731" y="5746170"/>
            <a:ext cx="180022" cy="18002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6A4C4C8-28D9-F725-78A9-D48DB6008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61247" y="5746170"/>
            <a:ext cx="180022" cy="18002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06375" marR="0" lvl="0" indent="-206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9CF9ED-48ED-7945-670F-E8D84A6E0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6849" y="2853484"/>
            <a:ext cx="212111" cy="21211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3D8E6A-2D38-70C9-5D5D-21C53173E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93320" y="3829148"/>
            <a:ext cx="232674" cy="232686"/>
          </a:xfrm>
          <a:custGeom>
            <a:avLst/>
            <a:gdLst>
              <a:gd name="connsiteX0" fmla="*/ 640728 w 4529557"/>
              <a:gd name="connsiteY0" fmla="*/ 2834602 h 4529824"/>
              <a:gd name="connsiteX1" fmla="*/ 481698 w 4529557"/>
              <a:gd name="connsiteY1" fmla="*/ 2993479 h 4529824"/>
              <a:gd name="connsiteX2" fmla="*/ 640651 w 4529557"/>
              <a:gd name="connsiteY2" fmla="*/ 3152509 h 4529824"/>
              <a:gd name="connsiteX3" fmla="*/ 799605 w 4529557"/>
              <a:gd name="connsiteY3" fmla="*/ 2993631 h 4529824"/>
              <a:gd name="connsiteX4" fmla="*/ 640728 w 4529557"/>
              <a:gd name="connsiteY4" fmla="*/ 2834602 h 4529824"/>
              <a:gd name="connsiteX5" fmla="*/ 3243682 w 4529557"/>
              <a:gd name="connsiteY5" fmla="*/ 2799931 h 4529824"/>
              <a:gd name="connsiteX6" fmla="*/ 2799855 w 4529557"/>
              <a:gd name="connsiteY6" fmla="*/ 3243758 h 4529824"/>
              <a:gd name="connsiteX7" fmla="*/ 3243682 w 4529557"/>
              <a:gd name="connsiteY7" fmla="*/ 3687585 h 4529824"/>
              <a:gd name="connsiteX8" fmla="*/ 3243682 w 4529557"/>
              <a:gd name="connsiteY8" fmla="*/ 3687509 h 4529824"/>
              <a:gd name="connsiteX9" fmla="*/ 3687509 w 4529557"/>
              <a:gd name="connsiteY9" fmla="*/ 3243758 h 4529824"/>
              <a:gd name="connsiteX10" fmla="*/ 3243682 w 4529557"/>
              <a:gd name="connsiteY10" fmla="*/ 2799931 h 4529824"/>
              <a:gd name="connsiteX11" fmla="*/ 653916 w 4529557"/>
              <a:gd name="connsiteY11" fmla="*/ 2699575 h 4529824"/>
              <a:gd name="connsiteX12" fmla="*/ 856835 w 4529557"/>
              <a:gd name="connsiteY12" fmla="*/ 2795702 h 4529824"/>
              <a:gd name="connsiteX13" fmla="*/ 836219 w 4529557"/>
              <a:gd name="connsiteY13" fmla="*/ 3210077 h 4529824"/>
              <a:gd name="connsiteX14" fmla="*/ 1780489 w 4529557"/>
              <a:gd name="connsiteY14" fmla="*/ 3908527 h 4529824"/>
              <a:gd name="connsiteX15" fmla="*/ 1780451 w 4529557"/>
              <a:gd name="connsiteY15" fmla="*/ 3908527 h 4529824"/>
              <a:gd name="connsiteX16" fmla="*/ 1828198 w 4529557"/>
              <a:gd name="connsiteY16" fmla="*/ 3972306 h 4529824"/>
              <a:gd name="connsiteX17" fmla="*/ 1761668 w 4529557"/>
              <a:gd name="connsiteY17" fmla="*/ 4039134 h 4529824"/>
              <a:gd name="connsiteX18" fmla="*/ 1742808 w 4529557"/>
              <a:gd name="connsiteY18" fmla="*/ 4036428 h 4529824"/>
              <a:gd name="connsiteX19" fmla="*/ 719290 w 4529557"/>
              <a:gd name="connsiteY19" fmla="*/ 3274848 h 4529824"/>
              <a:gd name="connsiteX20" fmla="*/ 421843 w 4529557"/>
              <a:gd name="connsiteY20" fmla="*/ 3189462 h 4529824"/>
              <a:gd name="connsiteX21" fmla="*/ 442459 w 4529557"/>
              <a:gd name="connsiteY21" fmla="*/ 2775086 h 4529824"/>
              <a:gd name="connsiteX22" fmla="*/ 653916 w 4529557"/>
              <a:gd name="connsiteY22" fmla="*/ 2699575 h 4529824"/>
              <a:gd name="connsiteX23" fmla="*/ 3243682 w 4529557"/>
              <a:gd name="connsiteY23" fmla="*/ 2666505 h 4529824"/>
              <a:gd name="connsiteX24" fmla="*/ 3820859 w 4529557"/>
              <a:gd name="connsiteY24" fmla="*/ 3243682 h 4529824"/>
              <a:gd name="connsiteX25" fmla="*/ 3243682 w 4529557"/>
              <a:gd name="connsiteY25" fmla="*/ 3820859 h 4529824"/>
              <a:gd name="connsiteX26" fmla="*/ 2666505 w 4529557"/>
              <a:gd name="connsiteY26" fmla="*/ 3243682 h 4529824"/>
              <a:gd name="connsiteX27" fmla="*/ 3243682 w 4529557"/>
              <a:gd name="connsiteY27" fmla="*/ 2666505 h 4529824"/>
              <a:gd name="connsiteX28" fmla="*/ 3087243 w 4529557"/>
              <a:gd name="connsiteY28" fmla="*/ 2091348 h 4529824"/>
              <a:gd name="connsiteX29" fmla="*/ 3087243 w 4529557"/>
              <a:gd name="connsiteY29" fmla="*/ 2313471 h 4529824"/>
              <a:gd name="connsiteX30" fmla="*/ 3036075 w 4529557"/>
              <a:gd name="connsiteY30" fmla="*/ 2378240 h 4529824"/>
              <a:gd name="connsiteX31" fmla="*/ 2778519 w 4529557"/>
              <a:gd name="connsiteY31" fmla="*/ 2484921 h 4529824"/>
              <a:gd name="connsiteX32" fmla="*/ 2696490 w 4529557"/>
              <a:gd name="connsiteY32" fmla="*/ 2475243 h 4529824"/>
              <a:gd name="connsiteX33" fmla="*/ 2539365 w 4529557"/>
              <a:gd name="connsiteY33" fmla="*/ 2318119 h 4529824"/>
              <a:gd name="connsiteX34" fmla="*/ 2318119 w 4529557"/>
              <a:gd name="connsiteY34" fmla="*/ 2539327 h 4529824"/>
              <a:gd name="connsiteX35" fmla="*/ 2475014 w 4529557"/>
              <a:gd name="connsiteY35" fmla="*/ 2696490 h 4529824"/>
              <a:gd name="connsiteX36" fmla="*/ 2484692 w 4529557"/>
              <a:gd name="connsiteY36" fmla="*/ 2778519 h 4529824"/>
              <a:gd name="connsiteX37" fmla="*/ 2378012 w 4529557"/>
              <a:gd name="connsiteY37" fmla="*/ 3036037 h 4529824"/>
              <a:gd name="connsiteX38" fmla="*/ 2313242 w 4529557"/>
              <a:gd name="connsiteY38" fmla="*/ 3087243 h 4529824"/>
              <a:gd name="connsiteX39" fmla="*/ 2091157 w 4529557"/>
              <a:gd name="connsiteY39" fmla="*/ 3087243 h 4529824"/>
              <a:gd name="connsiteX40" fmla="*/ 2091157 w 4529557"/>
              <a:gd name="connsiteY40" fmla="*/ 3400121 h 4529824"/>
              <a:gd name="connsiteX41" fmla="*/ 2312975 w 4529557"/>
              <a:gd name="connsiteY41" fmla="*/ 3400121 h 4529824"/>
              <a:gd name="connsiteX42" fmla="*/ 2377745 w 4529557"/>
              <a:gd name="connsiteY42" fmla="*/ 3451365 h 4529824"/>
              <a:gd name="connsiteX43" fmla="*/ 2484692 w 4529557"/>
              <a:gd name="connsiteY43" fmla="*/ 3708845 h 4529824"/>
              <a:gd name="connsiteX44" fmla="*/ 2475091 w 4529557"/>
              <a:gd name="connsiteY44" fmla="*/ 3791027 h 4529824"/>
              <a:gd name="connsiteX45" fmla="*/ 2318119 w 4529557"/>
              <a:gd name="connsiteY45" fmla="*/ 3948037 h 4529824"/>
              <a:gd name="connsiteX46" fmla="*/ 2539365 w 4529557"/>
              <a:gd name="connsiteY46" fmla="*/ 4169131 h 4529824"/>
              <a:gd name="connsiteX47" fmla="*/ 2696338 w 4529557"/>
              <a:gd name="connsiteY47" fmla="*/ 4012159 h 4529824"/>
              <a:gd name="connsiteX48" fmla="*/ 2778481 w 4529557"/>
              <a:gd name="connsiteY48" fmla="*/ 4002558 h 4529824"/>
              <a:gd name="connsiteX49" fmla="*/ 3035999 w 4529557"/>
              <a:gd name="connsiteY49" fmla="*/ 4109543 h 4529824"/>
              <a:gd name="connsiteX50" fmla="*/ 3087243 w 4529557"/>
              <a:gd name="connsiteY50" fmla="*/ 4174313 h 4529824"/>
              <a:gd name="connsiteX51" fmla="*/ 3087243 w 4529557"/>
              <a:gd name="connsiteY51" fmla="*/ 4396017 h 4529824"/>
              <a:gd name="connsiteX52" fmla="*/ 3400349 w 4529557"/>
              <a:gd name="connsiteY52" fmla="*/ 4396017 h 4529824"/>
              <a:gd name="connsiteX53" fmla="*/ 3400349 w 4529557"/>
              <a:gd name="connsiteY53" fmla="*/ 4173932 h 4529824"/>
              <a:gd name="connsiteX54" fmla="*/ 3451518 w 4529557"/>
              <a:gd name="connsiteY54" fmla="*/ 4109162 h 4529824"/>
              <a:gd name="connsiteX55" fmla="*/ 3709073 w 4529557"/>
              <a:gd name="connsiteY55" fmla="*/ 4002482 h 4529824"/>
              <a:gd name="connsiteX56" fmla="*/ 3791141 w 4529557"/>
              <a:gd name="connsiteY56" fmla="*/ 4012159 h 4529824"/>
              <a:gd name="connsiteX57" fmla="*/ 3948265 w 4529557"/>
              <a:gd name="connsiteY57" fmla="*/ 4169284 h 4529824"/>
              <a:gd name="connsiteX58" fmla="*/ 4169512 w 4529557"/>
              <a:gd name="connsiteY58" fmla="*/ 3948075 h 4529824"/>
              <a:gd name="connsiteX59" fmla="*/ 4012349 w 4529557"/>
              <a:gd name="connsiteY59" fmla="*/ 3790912 h 4529824"/>
              <a:gd name="connsiteX60" fmla="*/ 4002672 w 4529557"/>
              <a:gd name="connsiteY60" fmla="*/ 3708845 h 4529824"/>
              <a:gd name="connsiteX61" fmla="*/ 4109352 w 4529557"/>
              <a:gd name="connsiteY61" fmla="*/ 3451327 h 4529824"/>
              <a:gd name="connsiteX62" fmla="*/ 4174122 w 4529557"/>
              <a:gd name="connsiteY62" fmla="*/ 3400159 h 4529824"/>
              <a:gd name="connsiteX63" fmla="*/ 4396207 w 4529557"/>
              <a:gd name="connsiteY63" fmla="*/ 3400159 h 4529824"/>
              <a:gd name="connsiteX64" fmla="*/ 4396093 w 4529557"/>
              <a:gd name="connsiteY64" fmla="*/ 3087282 h 4529824"/>
              <a:gd name="connsiteX65" fmla="*/ 4174389 w 4529557"/>
              <a:gd name="connsiteY65" fmla="*/ 3087282 h 4529824"/>
              <a:gd name="connsiteX66" fmla="*/ 4109619 w 4529557"/>
              <a:gd name="connsiteY66" fmla="*/ 3035999 h 4529824"/>
              <a:gd name="connsiteX67" fmla="*/ 4002672 w 4529557"/>
              <a:gd name="connsiteY67" fmla="*/ 2778519 h 4529824"/>
              <a:gd name="connsiteX68" fmla="*/ 4012273 w 4529557"/>
              <a:gd name="connsiteY68" fmla="*/ 2696376 h 4529824"/>
              <a:gd name="connsiteX69" fmla="*/ 4169283 w 4529557"/>
              <a:gd name="connsiteY69" fmla="*/ 2539366 h 4529824"/>
              <a:gd name="connsiteX70" fmla="*/ 3948037 w 4529557"/>
              <a:gd name="connsiteY70" fmla="*/ 2318119 h 4529824"/>
              <a:gd name="connsiteX71" fmla="*/ 3791065 w 4529557"/>
              <a:gd name="connsiteY71" fmla="*/ 2475243 h 4529824"/>
              <a:gd name="connsiteX72" fmla="*/ 3708883 w 4529557"/>
              <a:gd name="connsiteY72" fmla="*/ 2484844 h 4529824"/>
              <a:gd name="connsiteX73" fmla="*/ 3451403 w 4529557"/>
              <a:gd name="connsiteY73" fmla="*/ 2377822 h 4529824"/>
              <a:gd name="connsiteX74" fmla="*/ 3400159 w 4529557"/>
              <a:gd name="connsiteY74" fmla="*/ 2313051 h 4529824"/>
              <a:gd name="connsiteX75" fmla="*/ 3400159 w 4529557"/>
              <a:gd name="connsiteY75" fmla="*/ 2091348 h 4529824"/>
              <a:gd name="connsiteX76" fmla="*/ 3020568 w 4529557"/>
              <a:gd name="connsiteY76" fmla="*/ 1957769 h 4529824"/>
              <a:gd name="connsiteX77" fmla="*/ 3466834 w 4529557"/>
              <a:gd name="connsiteY77" fmla="*/ 1957769 h 4529824"/>
              <a:gd name="connsiteX78" fmla="*/ 3533509 w 4529557"/>
              <a:gd name="connsiteY78" fmla="*/ 2024444 h 4529824"/>
              <a:gd name="connsiteX79" fmla="*/ 3533509 w 4529557"/>
              <a:gd name="connsiteY79" fmla="*/ 2261578 h 4529824"/>
              <a:gd name="connsiteX80" fmla="*/ 3733000 w 4529557"/>
              <a:gd name="connsiteY80" fmla="*/ 2344522 h 4529824"/>
              <a:gd name="connsiteX81" fmla="*/ 3900869 w 4529557"/>
              <a:gd name="connsiteY81" fmla="*/ 2176692 h 4529824"/>
              <a:gd name="connsiteX82" fmla="*/ 3900945 w 4529557"/>
              <a:gd name="connsiteY82" fmla="*/ 2176634 h 4529824"/>
              <a:gd name="connsiteX83" fmla="*/ 3995166 w 4529557"/>
              <a:gd name="connsiteY83" fmla="*/ 2176692 h 4529824"/>
              <a:gd name="connsiteX84" fmla="*/ 4310711 w 4529557"/>
              <a:gd name="connsiteY84" fmla="*/ 2492198 h 4529824"/>
              <a:gd name="connsiteX85" fmla="*/ 4310787 w 4529557"/>
              <a:gd name="connsiteY85" fmla="*/ 2492274 h 4529824"/>
              <a:gd name="connsiteX86" fmla="*/ 4310711 w 4529557"/>
              <a:gd name="connsiteY86" fmla="*/ 2586457 h 4529824"/>
              <a:gd name="connsiteX87" fmla="*/ 4142842 w 4529557"/>
              <a:gd name="connsiteY87" fmla="*/ 2754364 h 4529824"/>
              <a:gd name="connsiteX88" fmla="*/ 4225748 w 4529557"/>
              <a:gd name="connsiteY88" fmla="*/ 2953893 h 4529824"/>
              <a:gd name="connsiteX89" fmla="*/ 4462882 w 4529557"/>
              <a:gd name="connsiteY89" fmla="*/ 2953893 h 4529824"/>
              <a:gd name="connsiteX90" fmla="*/ 4462958 w 4529557"/>
              <a:gd name="connsiteY90" fmla="*/ 2953893 h 4529824"/>
              <a:gd name="connsiteX91" fmla="*/ 4529557 w 4529557"/>
              <a:gd name="connsiteY91" fmla="*/ 3020568 h 4529824"/>
              <a:gd name="connsiteX92" fmla="*/ 4529557 w 4529557"/>
              <a:gd name="connsiteY92" fmla="*/ 3467062 h 4529824"/>
              <a:gd name="connsiteX93" fmla="*/ 4529557 w 4529557"/>
              <a:gd name="connsiteY93" fmla="*/ 3467139 h 4529824"/>
              <a:gd name="connsiteX94" fmla="*/ 4462882 w 4529557"/>
              <a:gd name="connsiteY94" fmla="*/ 3533737 h 4529824"/>
              <a:gd name="connsiteX95" fmla="*/ 4225329 w 4529557"/>
              <a:gd name="connsiteY95" fmla="*/ 3533737 h 4529824"/>
              <a:gd name="connsiteX96" fmla="*/ 4142652 w 4529557"/>
              <a:gd name="connsiteY96" fmla="*/ 3733039 h 4529824"/>
              <a:gd name="connsiteX97" fmla="*/ 4310711 w 4529557"/>
              <a:gd name="connsiteY97" fmla="*/ 3901136 h 4529824"/>
              <a:gd name="connsiteX98" fmla="*/ 4310787 w 4529557"/>
              <a:gd name="connsiteY98" fmla="*/ 3901212 h 4529824"/>
              <a:gd name="connsiteX99" fmla="*/ 4310711 w 4529557"/>
              <a:gd name="connsiteY99" fmla="*/ 3995433 h 4529824"/>
              <a:gd name="connsiteX100" fmla="*/ 3995166 w 4529557"/>
              <a:gd name="connsiteY100" fmla="*/ 4310939 h 4529824"/>
              <a:gd name="connsiteX101" fmla="*/ 3995090 w 4529557"/>
              <a:gd name="connsiteY101" fmla="*/ 4311016 h 4529824"/>
              <a:gd name="connsiteX102" fmla="*/ 3900869 w 4529557"/>
              <a:gd name="connsiteY102" fmla="*/ 4310939 h 4529824"/>
              <a:gd name="connsiteX103" fmla="*/ 3732810 w 4529557"/>
              <a:gd name="connsiteY103" fmla="*/ 4142880 h 4529824"/>
              <a:gd name="connsiteX104" fmla="*/ 3533471 w 4529557"/>
              <a:gd name="connsiteY104" fmla="*/ 4225595 h 4529824"/>
              <a:gd name="connsiteX105" fmla="*/ 3533471 w 4529557"/>
              <a:gd name="connsiteY105" fmla="*/ 4463149 h 4529824"/>
              <a:gd name="connsiteX106" fmla="*/ 3533471 w 4529557"/>
              <a:gd name="connsiteY106" fmla="*/ 4463225 h 4529824"/>
              <a:gd name="connsiteX107" fmla="*/ 3466796 w 4529557"/>
              <a:gd name="connsiteY107" fmla="*/ 4529824 h 4529824"/>
              <a:gd name="connsiteX108" fmla="*/ 3020568 w 4529557"/>
              <a:gd name="connsiteY108" fmla="*/ 4529824 h 4529824"/>
              <a:gd name="connsiteX109" fmla="*/ 3020492 w 4529557"/>
              <a:gd name="connsiteY109" fmla="*/ 4529824 h 4529824"/>
              <a:gd name="connsiteX110" fmla="*/ 2953893 w 4529557"/>
              <a:gd name="connsiteY110" fmla="*/ 4463149 h 4529824"/>
              <a:gd name="connsiteX111" fmla="*/ 2953893 w 4529557"/>
              <a:gd name="connsiteY111" fmla="*/ 4226014 h 4529824"/>
              <a:gd name="connsiteX112" fmla="*/ 2754364 w 4529557"/>
              <a:gd name="connsiteY112" fmla="*/ 4143109 h 4529824"/>
              <a:gd name="connsiteX113" fmla="*/ 2586495 w 4529557"/>
              <a:gd name="connsiteY113" fmla="*/ 4310749 h 4529824"/>
              <a:gd name="connsiteX114" fmla="*/ 2586419 w 4529557"/>
              <a:gd name="connsiteY114" fmla="*/ 4310825 h 4529824"/>
              <a:gd name="connsiteX115" fmla="*/ 2492236 w 4529557"/>
              <a:gd name="connsiteY115" fmla="*/ 4310749 h 4529824"/>
              <a:gd name="connsiteX116" fmla="*/ 2176653 w 4529557"/>
              <a:gd name="connsiteY116" fmla="*/ 3995167 h 4529824"/>
              <a:gd name="connsiteX117" fmla="*/ 2176653 w 4529557"/>
              <a:gd name="connsiteY117" fmla="*/ 3900869 h 4529824"/>
              <a:gd name="connsiteX118" fmla="*/ 2344522 w 4529557"/>
              <a:gd name="connsiteY118" fmla="*/ 3733001 h 4529824"/>
              <a:gd name="connsiteX119" fmla="*/ 2261616 w 4529557"/>
              <a:gd name="connsiteY119" fmla="*/ 3533471 h 4529824"/>
              <a:gd name="connsiteX120" fmla="*/ 2024482 w 4529557"/>
              <a:gd name="connsiteY120" fmla="*/ 3533471 h 4529824"/>
              <a:gd name="connsiteX121" fmla="*/ 1957807 w 4529557"/>
              <a:gd name="connsiteY121" fmla="*/ 3466796 h 4529824"/>
              <a:gd name="connsiteX122" fmla="*/ 1957807 w 4529557"/>
              <a:gd name="connsiteY122" fmla="*/ 3020568 h 4529824"/>
              <a:gd name="connsiteX123" fmla="*/ 2024482 w 4529557"/>
              <a:gd name="connsiteY123" fmla="*/ 2953893 h 4529824"/>
              <a:gd name="connsiteX124" fmla="*/ 2262150 w 4529557"/>
              <a:gd name="connsiteY124" fmla="*/ 2953893 h 4529824"/>
              <a:gd name="connsiteX125" fmla="*/ 2344789 w 4529557"/>
              <a:gd name="connsiteY125" fmla="*/ 2754554 h 4529824"/>
              <a:gd name="connsiteX126" fmla="*/ 2176653 w 4529557"/>
              <a:gd name="connsiteY126" fmla="*/ 2586457 h 4529824"/>
              <a:gd name="connsiteX127" fmla="*/ 2176653 w 4529557"/>
              <a:gd name="connsiteY127" fmla="*/ 2492198 h 4529824"/>
              <a:gd name="connsiteX128" fmla="*/ 2492236 w 4529557"/>
              <a:gd name="connsiteY128" fmla="*/ 2176692 h 4529824"/>
              <a:gd name="connsiteX129" fmla="*/ 2492312 w 4529557"/>
              <a:gd name="connsiteY129" fmla="*/ 2176615 h 4529824"/>
              <a:gd name="connsiteX130" fmla="*/ 2586495 w 4529557"/>
              <a:gd name="connsiteY130" fmla="*/ 2176692 h 4529824"/>
              <a:gd name="connsiteX131" fmla="*/ 2754554 w 4529557"/>
              <a:gd name="connsiteY131" fmla="*/ 2344713 h 4529824"/>
              <a:gd name="connsiteX132" fmla="*/ 2953893 w 4529557"/>
              <a:gd name="connsiteY132" fmla="*/ 2262036 h 4529824"/>
              <a:gd name="connsiteX133" fmla="*/ 2953893 w 4529557"/>
              <a:gd name="connsiteY133" fmla="*/ 2024444 h 4529824"/>
              <a:gd name="connsiteX134" fmla="*/ 3020568 w 4529557"/>
              <a:gd name="connsiteY134" fmla="*/ 1957769 h 4529824"/>
              <a:gd name="connsiteX135" fmla="*/ 3888905 w 4529557"/>
              <a:gd name="connsiteY135" fmla="*/ 1377125 h 4529824"/>
              <a:gd name="connsiteX136" fmla="*/ 3729952 w 4529557"/>
              <a:gd name="connsiteY136" fmla="*/ 1536078 h 4529824"/>
              <a:gd name="connsiteX137" fmla="*/ 3888905 w 4529557"/>
              <a:gd name="connsiteY137" fmla="*/ 1695031 h 4529824"/>
              <a:gd name="connsiteX138" fmla="*/ 4047858 w 4529557"/>
              <a:gd name="connsiteY138" fmla="*/ 1536078 h 4529824"/>
              <a:gd name="connsiteX139" fmla="*/ 3888905 w 4529557"/>
              <a:gd name="connsiteY139" fmla="*/ 1377125 h 4529824"/>
              <a:gd name="connsiteX140" fmla="*/ 1285875 w 4529557"/>
              <a:gd name="connsiteY140" fmla="*/ 842124 h 4529824"/>
              <a:gd name="connsiteX141" fmla="*/ 842048 w 4529557"/>
              <a:gd name="connsiteY141" fmla="*/ 1285951 h 4529824"/>
              <a:gd name="connsiteX142" fmla="*/ 1285875 w 4529557"/>
              <a:gd name="connsiteY142" fmla="*/ 1729778 h 4529824"/>
              <a:gd name="connsiteX143" fmla="*/ 1285875 w 4529557"/>
              <a:gd name="connsiteY143" fmla="*/ 1729702 h 4529824"/>
              <a:gd name="connsiteX144" fmla="*/ 1729702 w 4529557"/>
              <a:gd name="connsiteY144" fmla="*/ 1285875 h 4529824"/>
              <a:gd name="connsiteX145" fmla="*/ 1285875 w 4529557"/>
              <a:gd name="connsiteY145" fmla="*/ 842124 h 4529824"/>
              <a:gd name="connsiteX146" fmla="*/ 1285875 w 4529557"/>
              <a:gd name="connsiteY146" fmla="*/ 708698 h 4529824"/>
              <a:gd name="connsiteX147" fmla="*/ 1863052 w 4529557"/>
              <a:gd name="connsiteY147" fmla="*/ 1285875 h 4529824"/>
              <a:gd name="connsiteX148" fmla="*/ 1285875 w 4529557"/>
              <a:gd name="connsiteY148" fmla="*/ 1863052 h 4529824"/>
              <a:gd name="connsiteX149" fmla="*/ 708698 w 4529557"/>
              <a:gd name="connsiteY149" fmla="*/ 1285875 h 4529824"/>
              <a:gd name="connsiteX150" fmla="*/ 1285875 w 4529557"/>
              <a:gd name="connsiteY150" fmla="*/ 708698 h 4529824"/>
              <a:gd name="connsiteX151" fmla="*/ 2760421 w 4529557"/>
              <a:gd name="connsiteY151" fmla="*/ 490329 h 4529824"/>
              <a:gd name="connsiteX152" fmla="*/ 2786748 w 4529557"/>
              <a:gd name="connsiteY152" fmla="*/ 493129 h 4529824"/>
              <a:gd name="connsiteX153" fmla="*/ 3810457 w 4529557"/>
              <a:gd name="connsiteY153" fmla="*/ 1254710 h 4529824"/>
              <a:gd name="connsiteX154" fmla="*/ 4107904 w 4529557"/>
              <a:gd name="connsiteY154" fmla="*/ 1340095 h 4529824"/>
              <a:gd name="connsiteX155" fmla="*/ 4087292 w 4529557"/>
              <a:gd name="connsiteY155" fmla="*/ 1754471 h 4529824"/>
              <a:gd name="connsiteX156" fmla="*/ 3672916 w 4529557"/>
              <a:gd name="connsiteY156" fmla="*/ 1733855 h 4529824"/>
              <a:gd name="connsiteX157" fmla="*/ 3693528 w 4529557"/>
              <a:gd name="connsiteY157" fmla="*/ 1319480 h 4529824"/>
              <a:gd name="connsiteX158" fmla="*/ 2749067 w 4529557"/>
              <a:gd name="connsiteY158" fmla="*/ 621030 h 4529824"/>
              <a:gd name="connsiteX159" fmla="*/ 2749105 w 4529557"/>
              <a:gd name="connsiteY159" fmla="*/ 621030 h 4529824"/>
              <a:gd name="connsiteX160" fmla="*/ 2746678 w 4529557"/>
              <a:gd name="connsiteY160" fmla="*/ 620318 h 4529824"/>
              <a:gd name="connsiteX161" fmla="*/ 2703119 w 4529557"/>
              <a:gd name="connsiteY161" fmla="*/ 536688 h 4529824"/>
              <a:gd name="connsiteX162" fmla="*/ 2760421 w 4529557"/>
              <a:gd name="connsiteY162" fmla="*/ 490329 h 4529824"/>
              <a:gd name="connsiteX163" fmla="*/ 1129398 w 4529557"/>
              <a:gd name="connsiteY163" fmla="*/ 133350 h 4529824"/>
              <a:gd name="connsiteX164" fmla="*/ 1129398 w 4529557"/>
              <a:gd name="connsiteY164" fmla="*/ 355664 h 4529824"/>
              <a:gd name="connsiteX165" fmla="*/ 1078230 w 4529557"/>
              <a:gd name="connsiteY165" fmla="*/ 420434 h 4529824"/>
              <a:gd name="connsiteX166" fmla="*/ 820712 w 4529557"/>
              <a:gd name="connsiteY166" fmla="*/ 527114 h 4529824"/>
              <a:gd name="connsiteX167" fmla="*/ 738645 w 4529557"/>
              <a:gd name="connsiteY167" fmla="*/ 517437 h 4529824"/>
              <a:gd name="connsiteX168" fmla="*/ 581520 w 4529557"/>
              <a:gd name="connsiteY168" fmla="*/ 360312 h 4529824"/>
              <a:gd name="connsiteX169" fmla="*/ 360312 w 4529557"/>
              <a:gd name="connsiteY169" fmla="*/ 581520 h 4529824"/>
              <a:gd name="connsiteX170" fmla="*/ 517208 w 4529557"/>
              <a:gd name="connsiteY170" fmla="*/ 738645 h 4529824"/>
              <a:gd name="connsiteX171" fmla="*/ 526885 w 4529557"/>
              <a:gd name="connsiteY171" fmla="*/ 820750 h 4529824"/>
              <a:gd name="connsiteX172" fmla="*/ 420205 w 4529557"/>
              <a:gd name="connsiteY172" fmla="*/ 1078230 h 4529824"/>
              <a:gd name="connsiteX173" fmla="*/ 355435 w 4529557"/>
              <a:gd name="connsiteY173" fmla="*/ 1129398 h 4529824"/>
              <a:gd name="connsiteX174" fmla="*/ 133350 w 4529557"/>
              <a:gd name="connsiteY174" fmla="*/ 1129398 h 4529824"/>
              <a:gd name="connsiteX175" fmla="*/ 133350 w 4529557"/>
              <a:gd name="connsiteY175" fmla="*/ 1442237 h 4529824"/>
              <a:gd name="connsiteX176" fmla="*/ 355092 w 4529557"/>
              <a:gd name="connsiteY176" fmla="*/ 1442237 h 4529824"/>
              <a:gd name="connsiteX177" fmla="*/ 419862 w 4529557"/>
              <a:gd name="connsiteY177" fmla="*/ 1493482 h 4529824"/>
              <a:gd name="connsiteX178" fmla="*/ 526885 w 4529557"/>
              <a:gd name="connsiteY178" fmla="*/ 1751000 h 4529824"/>
              <a:gd name="connsiteX179" fmla="*/ 517284 w 4529557"/>
              <a:gd name="connsiteY179" fmla="*/ 1833144 h 4529824"/>
              <a:gd name="connsiteX180" fmla="*/ 360312 w 4529557"/>
              <a:gd name="connsiteY180" fmla="*/ 1990154 h 4529824"/>
              <a:gd name="connsiteX181" fmla="*/ 581520 w 4529557"/>
              <a:gd name="connsiteY181" fmla="*/ 2211438 h 4529824"/>
              <a:gd name="connsiteX182" fmla="*/ 738607 w 4529557"/>
              <a:gd name="connsiteY182" fmla="*/ 2054466 h 4529824"/>
              <a:gd name="connsiteX183" fmla="*/ 820788 w 4529557"/>
              <a:gd name="connsiteY183" fmla="*/ 2044865 h 4529824"/>
              <a:gd name="connsiteX184" fmla="*/ 1078154 w 4529557"/>
              <a:gd name="connsiteY184" fmla="*/ 2151964 h 4529824"/>
              <a:gd name="connsiteX185" fmla="*/ 1129398 w 4529557"/>
              <a:gd name="connsiteY185" fmla="*/ 2216734 h 4529824"/>
              <a:gd name="connsiteX186" fmla="*/ 1129398 w 4529557"/>
              <a:gd name="connsiteY186" fmla="*/ 2438248 h 4529824"/>
              <a:gd name="connsiteX187" fmla="*/ 1442314 w 4529557"/>
              <a:gd name="connsiteY187" fmla="*/ 2438248 h 4529824"/>
              <a:gd name="connsiteX188" fmla="*/ 1442314 w 4529557"/>
              <a:gd name="connsiteY188" fmla="*/ 2216125 h 4529824"/>
              <a:gd name="connsiteX189" fmla="*/ 1493482 w 4529557"/>
              <a:gd name="connsiteY189" fmla="*/ 2151355 h 4529824"/>
              <a:gd name="connsiteX190" fmla="*/ 1751038 w 4529557"/>
              <a:gd name="connsiteY190" fmla="*/ 2044675 h 4529824"/>
              <a:gd name="connsiteX191" fmla="*/ 1833067 w 4529557"/>
              <a:gd name="connsiteY191" fmla="*/ 2054352 h 4529824"/>
              <a:gd name="connsiteX192" fmla="*/ 1990192 w 4529557"/>
              <a:gd name="connsiteY192" fmla="*/ 2211438 h 4529824"/>
              <a:gd name="connsiteX193" fmla="*/ 2211438 w 4529557"/>
              <a:gd name="connsiteY193" fmla="*/ 1990230 h 4529824"/>
              <a:gd name="connsiteX194" fmla="*/ 2054428 w 4529557"/>
              <a:gd name="connsiteY194" fmla="*/ 1833067 h 4529824"/>
              <a:gd name="connsiteX195" fmla="*/ 2044751 w 4529557"/>
              <a:gd name="connsiteY195" fmla="*/ 1751038 h 4529824"/>
              <a:gd name="connsiteX196" fmla="*/ 2151431 w 4529557"/>
              <a:gd name="connsiteY196" fmla="*/ 1493520 h 4529824"/>
              <a:gd name="connsiteX197" fmla="*/ 2216201 w 4529557"/>
              <a:gd name="connsiteY197" fmla="*/ 1442314 h 4529824"/>
              <a:gd name="connsiteX198" fmla="*/ 2438324 w 4529557"/>
              <a:gd name="connsiteY198" fmla="*/ 1442314 h 4529824"/>
              <a:gd name="connsiteX199" fmla="*/ 2438324 w 4529557"/>
              <a:gd name="connsiteY199" fmla="*/ 1129436 h 4529824"/>
              <a:gd name="connsiteX200" fmla="*/ 2216620 w 4529557"/>
              <a:gd name="connsiteY200" fmla="*/ 1129436 h 4529824"/>
              <a:gd name="connsiteX201" fmla="*/ 2151850 w 4529557"/>
              <a:gd name="connsiteY201" fmla="*/ 1078192 h 4529824"/>
              <a:gd name="connsiteX202" fmla="*/ 2044865 w 4529557"/>
              <a:gd name="connsiteY202" fmla="*/ 820712 h 4529824"/>
              <a:gd name="connsiteX203" fmla="*/ 2054466 w 4529557"/>
              <a:gd name="connsiteY203" fmla="*/ 738530 h 4529824"/>
              <a:gd name="connsiteX204" fmla="*/ 2211438 w 4529557"/>
              <a:gd name="connsiteY204" fmla="*/ 581520 h 4529824"/>
              <a:gd name="connsiteX205" fmla="*/ 1990192 w 4529557"/>
              <a:gd name="connsiteY205" fmla="*/ 360236 h 4529824"/>
              <a:gd name="connsiteX206" fmla="*/ 1833220 w 4529557"/>
              <a:gd name="connsiteY206" fmla="*/ 517208 h 4529824"/>
              <a:gd name="connsiteX207" fmla="*/ 1751076 w 4529557"/>
              <a:gd name="connsiteY207" fmla="*/ 526809 h 4529824"/>
              <a:gd name="connsiteX208" fmla="*/ 1493558 w 4529557"/>
              <a:gd name="connsiteY208" fmla="*/ 419824 h 4529824"/>
              <a:gd name="connsiteX209" fmla="*/ 1442314 w 4529557"/>
              <a:gd name="connsiteY209" fmla="*/ 355054 h 4529824"/>
              <a:gd name="connsiteX210" fmla="*/ 1442314 w 4529557"/>
              <a:gd name="connsiteY210" fmla="*/ 133350 h 4529824"/>
              <a:gd name="connsiteX211" fmla="*/ 1062723 w 4529557"/>
              <a:gd name="connsiteY211" fmla="*/ 0 h 4529824"/>
              <a:gd name="connsiteX212" fmla="*/ 1508989 w 4529557"/>
              <a:gd name="connsiteY212" fmla="*/ 0 h 4529824"/>
              <a:gd name="connsiteX213" fmla="*/ 1509065 w 4529557"/>
              <a:gd name="connsiteY213" fmla="*/ 0 h 4529824"/>
              <a:gd name="connsiteX214" fmla="*/ 1575664 w 4529557"/>
              <a:gd name="connsiteY214" fmla="*/ 66675 h 4529824"/>
              <a:gd name="connsiteX215" fmla="*/ 1575664 w 4529557"/>
              <a:gd name="connsiteY215" fmla="*/ 303809 h 4529824"/>
              <a:gd name="connsiteX216" fmla="*/ 1775193 w 4529557"/>
              <a:gd name="connsiteY216" fmla="*/ 386715 h 4529824"/>
              <a:gd name="connsiteX217" fmla="*/ 1943062 w 4529557"/>
              <a:gd name="connsiteY217" fmla="*/ 218808 h 4529824"/>
              <a:gd name="connsiteX218" fmla="*/ 1943138 w 4529557"/>
              <a:gd name="connsiteY218" fmla="*/ 218732 h 4529824"/>
              <a:gd name="connsiteX219" fmla="*/ 2037321 w 4529557"/>
              <a:gd name="connsiteY219" fmla="*/ 218808 h 4529824"/>
              <a:gd name="connsiteX220" fmla="*/ 2352865 w 4529557"/>
              <a:gd name="connsiteY220" fmla="*/ 534391 h 4529824"/>
              <a:gd name="connsiteX221" fmla="*/ 2352923 w 4529557"/>
              <a:gd name="connsiteY221" fmla="*/ 534449 h 4529824"/>
              <a:gd name="connsiteX222" fmla="*/ 2352865 w 4529557"/>
              <a:gd name="connsiteY222" fmla="*/ 628688 h 4529824"/>
              <a:gd name="connsiteX223" fmla="*/ 2185035 w 4529557"/>
              <a:gd name="connsiteY223" fmla="*/ 796557 h 4529824"/>
              <a:gd name="connsiteX224" fmla="*/ 2267941 w 4529557"/>
              <a:gd name="connsiteY224" fmla="*/ 996086 h 4529824"/>
              <a:gd name="connsiteX225" fmla="*/ 2504999 w 4529557"/>
              <a:gd name="connsiteY225" fmla="*/ 996086 h 4529824"/>
              <a:gd name="connsiteX226" fmla="*/ 2571674 w 4529557"/>
              <a:gd name="connsiteY226" fmla="*/ 1062761 h 4529824"/>
              <a:gd name="connsiteX227" fmla="*/ 2571674 w 4529557"/>
              <a:gd name="connsiteY227" fmla="*/ 1508989 h 4529824"/>
              <a:gd name="connsiteX228" fmla="*/ 2504999 w 4529557"/>
              <a:gd name="connsiteY228" fmla="*/ 1575664 h 4529824"/>
              <a:gd name="connsiteX229" fmla="*/ 2267407 w 4529557"/>
              <a:gd name="connsiteY229" fmla="*/ 1575664 h 4529824"/>
              <a:gd name="connsiteX230" fmla="*/ 2184768 w 4529557"/>
              <a:gd name="connsiteY230" fmla="*/ 1775003 h 4529824"/>
              <a:gd name="connsiteX231" fmla="*/ 2352865 w 4529557"/>
              <a:gd name="connsiteY231" fmla="*/ 1943100 h 4529824"/>
              <a:gd name="connsiteX232" fmla="*/ 2352938 w 4529557"/>
              <a:gd name="connsiteY232" fmla="*/ 1943176 h 4529824"/>
              <a:gd name="connsiteX233" fmla="*/ 2352865 w 4529557"/>
              <a:gd name="connsiteY233" fmla="*/ 2037359 h 4529824"/>
              <a:gd name="connsiteX234" fmla="*/ 2037321 w 4529557"/>
              <a:gd name="connsiteY234" fmla="*/ 2352942 h 4529824"/>
              <a:gd name="connsiteX235" fmla="*/ 1943062 w 4529557"/>
              <a:gd name="connsiteY235" fmla="*/ 2352942 h 4529824"/>
              <a:gd name="connsiteX236" fmla="*/ 1774965 w 4529557"/>
              <a:gd name="connsiteY236" fmla="*/ 2184845 h 4529824"/>
              <a:gd name="connsiteX237" fmla="*/ 1575664 w 4529557"/>
              <a:gd name="connsiteY237" fmla="*/ 2267522 h 4529824"/>
              <a:gd name="connsiteX238" fmla="*/ 1575664 w 4529557"/>
              <a:gd name="connsiteY238" fmla="*/ 2505113 h 4529824"/>
              <a:gd name="connsiteX239" fmla="*/ 1508989 w 4529557"/>
              <a:gd name="connsiteY239" fmla="*/ 2571788 h 4529824"/>
              <a:gd name="connsiteX240" fmla="*/ 1062723 w 4529557"/>
              <a:gd name="connsiteY240" fmla="*/ 2571788 h 4529824"/>
              <a:gd name="connsiteX241" fmla="*/ 996048 w 4529557"/>
              <a:gd name="connsiteY241" fmla="*/ 2505113 h 4529824"/>
              <a:gd name="connsiteX242" fmla="*/ 996048 w 4529557"/>
              <a:gd name="connsiteY242" fmla="*/ 2267979 h 4529824"/>
              <a:gd name="connsiteX243" fmla="*/ 796481 w 4529557"/>
              <a:gd name="connsiteY243" fmla="*/ 2185035 h 4529824"/>
              <a:gd name="connsiteX244" fmla="*/ 628612 w 4529557"/>
              <a:gd name="connsiteY244" fmla="*/ 2352942 h 4529824"/>
              <a:gd name="connsiteX245" fmla="*/ 534314 w 4529557"/>
              <a:gd name="connsiteY245" fmla="*/ 2352942 h 4529824"/>
              <a:gd name="connsiteX246" fmla="*/ 218808 w 4529557"/>
              <a:gd name="connsiteY246" fmla="*/ 2037359 h 4529824"/>
              <a:gd name="connsiteX247" fmla="*/ 218732 w 4529557"/>
              <a:gd name="connsiteY247" fmla="*/ 2037283 h 4529824"/>
              <a:gd name="connsiteX248" fmla="*/ 218808 w 4529557"/>
              <a:gd name="connsiteY248" fmla="*/ 1943100 h 4529824"/>
              <a:gd name="connsiteX249" fmla="*/ 386715 w 4529557"/>
              <a:gd name="connsiteY249" fmla="*/ 1775193 h 4529824"/>
              <a:gd name="connsiteX250" fmla="*/ 303771 w 4529557"/>
              <a:gd name="connsiteY250" fmla="*/ 1575664 h 4529824"/>
              <a:gd name="connsiteX251" fmla="*/ 66675 w 4529557"/>
              <a:gd name="connsiteY251" fmla="*/ 1575664 h 4529824"/>
              <a:gd name="connsiteX252" fmla="*/ 66599 w 4529557"/>
              <a:gd name="connsiteY252" fmla="*/ 1575664 h 4529824"/>
              <a:gd name="connsiteX253" fmla="*/ 0 w 4529557"/>
              <a:gd name="connsiteY253" fmla="*/ 1508989 h 4529824"/>
              <a:gd name="connsiteX254" fmla="*/ 0 w 4529557"/>
              <a:gd name="connsiteY254" fmla="*/ 1062761 h 4529824"/>
              <a:gd name="connsiteX255" fmla="*/ 0 w 4529557"/>
              <a:gd name="connsiteY255" fmla="*/ 1062685 h 4529824"/>
              <a:gd name="connsiteX256" fmla="*/ 66675 w 4529557"/>
              <a:gd name="connsiteY256" fmla="*/ 996086 h 4529824"/>
              <a:gd name="connsiteX257" fmla="*/ 304152 w 4529557"/>
              <a:gd name="connsiteY257" fmla="*/ 996086 h 4529824"/>
              <a:gd name="connsiteX258" fmla="*/ 386829 w 4529557"/>
              <a:gd name="connsiteY258" fmla="*/ 796747 h 4529824"/>
              <a:gd name="connsiteX259" fmla="*/ 218808 w 4529557"/>
              <a:gd name="connsiteY259" fmla="*/ 628688 h 4529824"/>
              <a:gd name="connsiteX260" fmla="*/ 218751 w 4529557"/>
              <a:gd name="connsiteY260" fmla="*/ 628631 h 4529824"/>
              <a:gd name="connsiteX261" fmla="*/ 218808 w 4529557"/>
              <a:gd name="connsiteY261" fmla="*/ 534391 h 4529824"/>
              <a:gd name="connsiteX262" fmla="*/ 534391 w 4529557"/>
              <a:gd name="connsiteY262" fmla="*/ 218808 h 4529824"/>
              <a:gd name="connsiteX263" fmla="*/ 534448 w 4529557"/>
              <a:gd name="connsiteY263" fmla="*/ 218751 h 4529824"/>
              <a:gd name="connsiteX264" fmla="*/ 628688 w 4529557"/>
              <a:gd name="connsiteY264" fmla="*/ 218808 h 4529824"/>
              <a:gd name="connsiteX265" fmla="*/ 796747 w 4529557"/>
              <a:gd name="connsiteY265" fmla="*/ 386906 h 4529824"/>
              <a:gd name="connsiteX266" fmla="*/ 996048 w 4529557"/>
              <a:gd name="connsiteY266" fmla="*/ 304229 h 4529824"/>
              <a:gd name="connsiteX267" fmla="*/ 996048 w 4529557"/>
              <a:gd name="connsiteY267" fmla="*/ 66675 h 4529824"/>
              <a:gd name="connsiteX268" fmla="*/ 996048 w 4529557"/>
              <a:gd name="connsiteY268" fmla="*/ 66599 h 4529824"/>
              <a:gd name="connsiteX269" fmla="*/ 1062723 w 4529557"/>
              <a:gd name="connsiteY269" fmla="*/ 0 h 452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</a:cxnLst>
            <a:rect l="l" t="t" r="r" b="b"/>
            <a:pathLst>
              <a:path w="4529557" h="4529824">
                <a:moveTo>
                  <a:pt x="640728" y="2834602"/>
                </a:moveTo>
                <a:cubicBezTo>
                  <a:pt x="552941" y="2834560"/>
                  <a:pt x="481740" y="2905693"/>
                  <a:pt x="481698" y="2993479"/>
                </a:cubicBezTo>
                <a:cubicBezTo>
                  <a:pt x="481740" y="3081261"/>
                  <a:pt x="552869" y="3152425"/>
                  <a:pt x="640651" y="3152509"/>
                </a:cubicBezTo>
                <a:cubicBezTo>
                  <a:pt x="728411" y="3152509"/>
                  <a:pt x="799563" y="3081387"/>
                  <a:pt x="799605" y="2993631"/>
                </a:cubicBezTo>
                <a:cubicBezTo>
                  <a:pt x="799646" y="2905845"/>
                  <a:pt x="728514" y="2834644"/>
                  <a:pt x="640728" y="2834602"/>
                </a:cubicBezTo>
                <a:close/>
                <a:moveTo>
                  <a:pt x="3243682" y="2799931"/>
                </a:moveTo>
                <a:cubicBezTo>
                  <a:pt x="2998562" y="2799931"/>
                  <a:pt x="2799855" y="2998638"/>
                  <a:pt x="2799855" y="3243758"/>
                </a:cubicBezTo>
                <a:cubicBezTo>
                  <a:pt x="2799855" y="3488878"/>
                  <a:pt x="2998562" y="3687585"/>
                  <a:pt x="3243682" y="3687585"/>
                </a:cubicBezTo>
                <a:lnTo>
                  <a:pt x="3243682" y="3687509"/>
                </a:lnTo>
                <a:cubicBezTo>
                  <a:pt x="3488657" y="3687242"/>
                  <a:pt x="3687204" y="3488734"/>
                  <a:pt x="3687509" y="3243758"/>
                </a:cubicBezTo>
                <a:cubicBezTo>
                  <a:pt x="3687509" y="2998638"/>
                  <a:pt x="3488802" y="2799931"/>
                  <a:pt x="3243682" y="2799931"/>
                </a:cubicBezTo>
                <a:close/>
                <a:moveTo>
                  <a:pt x="653916" y="2699575"/>
                </a:moveTo>
                <a:cubicBezTo>
                  <a:pt x="728904" y="2703306"/>
                  <a:pt x="802468" y="2735643"/>
                  <a:pt x="856835" y="2795702"/>
                </a:cubicBezTo>
                <a:cubicBezTo>
                  <a:pt x="965568" y="2915820"/>
                  <a:pt x="956337" y="3101344"/>
                  <a:pt x="836219" y="3210077"/>
                </a:cubicBezTo>
                <a:cubicBezTo>
                  <a:pt x="1058685" y="3547034"/>
                  <a:pt x="1393168" y="3794455"/>
                  <a:pt x="1780489" y="3908527"/>
                </a:cubicBezTo>
                <a:lnTo>
                  <a:pt x="1780451" y="3908527"/>
                </a:lnTo>
                <a:cubicBezTo>
                  <a:pt x="1808717" y="3916909"/>
                  <a:pt x="1828133" y="3942817"/>
                  <a:pt x="1828198" y="3972306"/>
                </a:cubicBezTo>
                <a:cubicBezTo>
                  <a:pt x="1828278" y="4009149"/>
                  <a:pt x="1798491" y="4039057"/>
                  <a:pt x="1761668" y="4039134"/>
                </a:cubicBezTo>
                <a:cubicBezTo>
                  <a:pt x="1755282" y="4039134"/>
                  <a:pt x="1748931" y="4038219"/>
                  <a:pt x="1742808" y="4036428"/>
                </a:cubicBezTo>
                <a:cubicBezTo>
                  <a:pt x="1321868" y="3912489"/>
                  <a:pt x="958946" y="3642436"/>
                  <a:pt x="719290" y="3274848"/>
                </a:cubicBezTo>
                <a:cubicBezTo>
                  <a:pt x="611970" y="3305244"/>
                  <a:pt x="496698" y="3272154"/>
                  <a:pt x="421843" y="3189462"/>
                </a:cubicBezTo>
                <a:cubicBezTo>
                  <a:pt x="313109" y="3069344"/>
                  <a:pt x="322341" y="2883820"/>
                  <a:pt x="442459" y="2775086"/>
                </a:cubicBezTo>
                <a:cubicBezTo>
                  <a:pt x="502518" y="2720719"/>
                  <a:pt x="578929" y="2695844"/>
                  <a:pt x="653916" y="2699575"/>
                </a:cubicBezTo>
                <a:close/>
                <a:moveTo>
                  <a:pt x="3243682" y="2666505"/>
                </a:moveTo>
                <a:cubicBezTo>
                  <a:pt x="3562301" y="2666863"/>
                  <a:pt x="3820516" y="2925063"/>
                  <a:pt x="3820859" y="3243682"/>
                </a:cubicBezTo>
                <a:cubicBezTo>
                  <a:pt x="3820859" y="3562449"/>
                  <a:pt x="3562449" y="3820859"/>
                  <a:pt x="3243682" y="3820859"/>
                </a:cubicBezTo>
                <a:cubicBezTo>
                  <a:pt x="2924915" y="3820859"/>
                  <a:pt x="2666505" y="3562449"/>
                  <a:pt x="2666505" y="3243682"/>
                </a:cubicBezTo>
                <a:cubicBezTo>
                  <a:pt x="2666505" y="2924915"/>
                  <a:pt x="2924915" y="2666505"/>
                  <a:pt x="3243682" y="2666505"/>
                </a:cubicBezTo>
                <a:close/>
                <a:moveTo>
                  <a:pt x="3087243" y="2091348"/>
                </a:moveTo>
                <a:lnTo>
                  <a:pt x="3087243" y="2313471"/>
                </a:lnTo>
                <a:cubicBezTo>
                  <a:pt x="3087179" y="2344282"/>
                  <a:pt x="3066037" y="2371047"/>
                  <a:pt x="3036075" y="2378240"/>
                </a:cubicBezTo>
                <a:cubicBezTo>
                  <a:pt x="2945115" y="2399935"/>
                  <a:pt x="2858179" y="2435943"/>
                  <a:pt x="2778519" y="2484921"/>
                </a:cubicBezTo>
                <a:cubicBezTo>
                  <a:pt x="2752241" y="2501117"/>
                  <a:pt x="2718275" y="2497109"/>
                  <a:pt x="2696490" y="2475243"/>
                </a:cubicBezTo>
                <a:lnTo>
                  <a:pt x="2539365" y="2318119"/>
                </a:lnTo>
                <a:lnTo>
                  <a:pt x="2318119" y="2539327"/>
                </a:lnTo>
                <a:lnTo>
                  <a:pt x="2475014" y="2696490"/>
                </a:lnTo>
                <a:cubicBezTo>
                  <a:pt x="2496853" y="2718291"/>
                  <a:pt x="2500858" y="2752234"/>
                  <a:pt x="2484692" y="2778519"/>
                </a:cubicBezTo>
                <a:cubicBezTo>
                  <a:pt x="2435710" y="2858163"/>
                  <a:pt x="2399702" y="2945089"/>
                  <a:pt x="2378012" y="3036037"/>
                </a:cubicBezTo>
                <a:cubicBezTo>
                  <a:pt x="2370834" y="3066014"/>
                  <a:pt x="2344065" y="3087175"/>
                  <a:pt x="2313242" y="3087243"/>
                </a:cubicBezTo>
                <a:lnTo>
                  <a:pt x="2091157" y="3087243"/>
                </a:lnTo>
                <a:lnTo>
                  <a:pt x="2091157" y="3400121"/>
                </a:lnTo>
                <a:lnTo>
                  <a:pt x="2312975" y="3400121"/>
                </a:lnTo>
                <a:cubicBezTo>
                  <a:pt x="2343817" y="3400163"/>
                  <a:pt x="2370605" y="3421358"/>
                  <a:pt x="2377745" y="3451365"/>
                </a:cubicBezTo>
                <a:cubicBezTo>
                  <a:pt x="2399428" y="3542348"/>
                  <a:pt x="2435531" y="3629273"/>
                  <a:pt x="2484692" y="3708845"/>
                </a:cubicBezTo>
                <a:cubicBezTo>
                  <a:pt x="2500930" y="3735134"/>
                  <a:pt x="2496956" y="3769157"/>
                  <a:pt x="2475091" y="3791027"/>
                </a:cubicBezTo>
                <a:lnTo>
                  <a:pt x="2318119" y="3948037"/>
                </a:lnTo>
                <a:lnTo>
                  <a:pt x="2539365" y="4169131"/>
                </a:lnTo>
                <a:lnTo>
                  <a:pt x="2696338" y="4012159"/>
                </a:lnTo>
                <a:cubicBezTo>
                  <a:pt x="2718169" y="3990290"/>
                  <a:pt x="2752192" y="3986289"/>
                  <a:pt x="2778481" y="4002558"/>
                </a:cubicBezTo>
                <a:cubicBezTo>
                  <a:pt x="2858064" y="4051745"/>
                  <a:pt x="2945001" y="4087864"/>
                  <a:pt x="3035999" y="4109543"/>
                </a:cubicBezTo>
                <a:cubicBezTo>
                  <a:pt x="3066007" y="4116668"/>
                  <a:pt x="3087198" y="4143452"/>
                  <a:pt x="3087243" y="4174313"/>
                </a:cubicBezTo>
                <a:lnTo>
                  <a:pt x="3087243" y="4396017"/>
                </a:lnTo>
                <a:lnTo>
                  <a:pt x="3400349" y="4396017"/>
                </a:lnTo>
                <a:lnTo>
                  <a:pt x="3400349" y="4173932"/>
                </a:lnTo>
                <a:cubicBezTo>
                  <a:pt x="3400399" y="4143109"/>
                  <a:pt x="3421548" y="4116325"/>
                  <a:pt x="3451518" y="4109162"/>
                </a:cubicBezTo>
                <a:cubicBezTo>
                  <a:pt x="3542477" y="4087445"/>
                  <a:pt x="3629410" y="4051440"/>
                  <a:pt x="3709073" y="4002482"/>
                </a:cubicBezTo>
                <a:cubicBezTo>
                  <a:pt x="3735401" y="3986365"/>
                  <a:pt x="3769310" y="3990366"/>
                  <a:pt x="3791141" y="4012159"/>
                </a:cubicBezTo>
                <a:lnTo>
                  <a:pt x="3948265" y="4169284"/>
                </a:lnTo>
                <a:lnTo>
                  <a:pt x="4169512" y="3948075"/>
                </a:lnTo>
                <a:lnTo>
                  <a:pt x="4012349" y="3790912"/>
                </a:lnTo>
                <a:cubicBezTo>
                  <a:pt x="3990556" y="3769081"/>
                  <a:pt x="3986556" y="3735134"/>
                  <a:pt x="4002672" y="3708845"/>
                </a:cubicBezTo>
                <a:cubicBezTo>
                  <a:pt x="4051631" y="3629197"/>
                  <a:pt x="4087673" y="3542276"/>
                  <a:pt x="4109352" y="3451327"/>
                </a:cubicBezTo>
                <a:cubicBezTo>
                  <a:pt x="4116515" y="3421358"/>
                  <a:pt x="4143299" y="3400208"/>
                  <a:pt x="4174122" y="3400159"/>
                </a:cubicBezTo>
                <a:lnTo>
                  <a:pt x="4396207" y="3400159"/>
                </a:lnTo>
                <a:lnTo>
                  <a:pt x="4396093" y="3087282"/>
                </a:lnTo>
                <a:lnTo>
                  <a:pt x="4174389" y="3087282"/>
                </a:lnTo>
                <a:cubicBezTo>
                  <a:pt x="4143528" y="3087232"/>
                  <a:pt x="4116744" y="3066022"/>
                  <a:pt x="4109619" y="3035999"/>
                </a:cubicBezTo>
                <a:cubicBezTo>
                  <a:pt x="4087940" y="2945012"/>
                  <a:pt x="4051821" y="2858087"/>
                  <a:pt x="4002672" y="2778519"/>
                </a:cubicBezTo>
                <a:cubicBezTo>
                  <a:pt x="3986442" y="2752223"/>
                  <a:pt x="3990442" y="2718226"/>
                  <a:pt x="4012273" y="2696376"/>
                </a:cubicBezTo>
                <a:lnTo>
                  <a:pt x="4169283" y="2539366"/>
                </a:lnTo>
                <a:lnTo>
                  <a:pt x="3948037" y="2318119"/>
                </a:lnTo>
                <a:lnTo>
                  <a:pt x="3791065" y="2475243"/>
                </a:lnTo>
                <a:cubicBezTo>
                  <a:pt x="3769233" y="2497136"/>
                  <a:pt x="3735172" y="2501113"/>
                  <a:pt x="3708883" y="2484844"/>
                </a:cubicBezTo>
                <a:cubicBezTo>
                  <a:pt x="3629311" y="2435672"/>
                  <a:pt x="3542386" y="2399542"/>
                  <a:pt x="3451403" y="2377822"/>
                </a:cubicBezTo>
                <a:cubicBezTo>
                  <a:pt x="3421396" y="2370682"/>
                  <a:pt x="3400204" y="2343897"/>
                  <a:pt x="3400159" y="2313051"/>
                </a:cubicBezTo>
                <a:lnTo>
                  <a:pt x="3400159" y="2091348"/>
                </a:lnTo>
                <a:close/>
                <a:moveTo>
                  <a:pt x="3020568" y="1957769"/>
                </a:moveTo>
                <a:lnTo>
                  <a:pt x="3466834" y="1957769"/>
                </a:lnTo>
                <a:cubicBezTo>
                  <a:pt x="3503657" y="1957769"/>
                  <a:pt x="3533509" y="1987620"/>
                  <a:pt x="3533509" y="2024444"/>
                </a:cubicBezTo>
                <a:lnTo>
                  <a:pt x="3533509" y="2261578"/>
                </a:lnTo>
                <a:cubicBezTo>
                  <a:pt x="3602782" y="2282011"/>
                  <a:pt x="3669678" y="2309817"/>
                  <a:pt x="3733000" y="2344522"/>
                </a:cubicBezTo>
                <a:lnTo>
                  <a:pt x="3900869" y="2176692"/>
                </a:lnTo>
                <a:cubicBezTo>
                  <a:pt x="3900907" y="2176673"/>
                  <a:pt x="3900907" y="2176653"/>
                  <a:pt x="3900945" y="2176634"/>
                </a:cubicBezTo>
                <a:cubicBezTo>
                  <a:pt x="3926967" y="2150627"/>
                  <a:pt x="3969144" y="2150650"/>
                  <a:pt x="3995166" y="2176692"/>
                </a:cubicBezTo>
                <a:lnTo>
                  <a:pt x="4310711" y="2492198"/>
                </a:lnTo>
                <a:cubicBezTo>
                  <a:pt x="4310749" y="2492224"/>
                  <a:pt x="4310749" y="2492247"/>
                  <a:pt x="4310787" y="2492274"/>
                </a:cubicBezTo>
                <a:cubicBezTo>
                  <a:pt x="4336771" y="2518300"/>
                  <a:pt x="4336733" y="2560469"/>
                  <a:pt x="4310711" y="2586457"/>
                </a:cubicBezTo>
                <a:lnTo>
                  <a:pt x="4142842" y="2754364"/>
                </a:lnTo>
                <a:cubicBezTo>
                  <a:pt x="4177551" y="2817705"/>
                  <a:pt x="4205364" y="2884601"/>
                  <a:pt x="4225748" y="2953893"/>
                </a:cubicBezTo>
                <a:lnTo>
                  <a:pt x="4462882" y="2953893"/>
                </a:lnTo>
                <a:cubicBezTo>
                  <a:pt x="4462920" y="2953893"/>
                  <a:pt x="4462920" y="2953893"/>
                  <a:pt x="4462958" y="2953893"/>
                </a:cubicBezTo>
                <a:cubicBezTo>
                  <a:pt x="4499763" y="2953913"/>
                  <a:pt x="4529595" y="2983768"/>
                  <a:pt x="4529557" y="3020568"/>
                </a:cubicBezTo>
                <a:lnTo>
                  <a:pt x="4529557" y="3467062"/>
                </a:lnTo>
                <a:cubicBezTo>
                  <a:pt x="4529557" y="3467089"/>
                  <a:pt x="4529557" y="3467112"/>
                  <a:pt x="4529557" y="3467139"/>
                </a:cubicBezTo>
                <a:cubicBezTo>
                  <a:pt x="4529519" y="3503940"/>
                  <a:pt x="4499687" y="3533757"/>
                  <a:pt x="4462882" y="3533737"/>
                </a:cubicBezTo>
                <a:lnTo>
                  <a:pt x="4225329" y="3533737"/>
                </a:lnTo>
                <a:cubicBezTo>
                  <a:pt x="4204907" y="3602915"/>
                  <a:pt x="4177208" y="3669716"/>
                  <a:pt x="4142652" y="3733039"/>
                </a:cubicBezTo>
                <a:lnTo>
                  <a:pt x="4310711" y="3901136"/>
                </a:lnTo>
                <a:cubicBezTo>
                  <a:pt x="4310749" y="3901174"/>
                  <a:pt x="4310749" y="3901174"/>
                  <a:pt x="4310787" y="3901212"/>
                </a:cubicBezTo>
                <a:cubicBezTo>
                  <a:pt x="4336771" y="3927234"/>
                  <a:pt x="4336733" y="3969411"/>
                  <a:pt x="4310711" y="3995433"/>
                </a:cubicBezTo>
                <a:lnTo>
                  <a:pt x="3995166" y="4310939"/>
                </a:lnTo>
                <a:cubicBezTo>
                  <a:pt x="3995128" y="4310978"/>
                  <a:pt x="3995128" y="4310978"/>
                  <a:pt x="3995090" y="4311016"/>
                </a:cubicBezTo>
                <a:cubicBezTo>
                  <a:pt x="3969068" y="4337000"/>
                  <a:pt x="3926891" y="4336962"/>
                  <a:pt x="3900869" y="4310939"/>
                </a:cubicBezTo>
                <a:lnTo>
                  <a:pt x="3732810" y="4142880"/>
                </a:lnTo>
                <a:cubicBezTo>
                  <a:pt x="3669488" y="4177475"/>
                  <a:pt x="3602668" y="4205174"/>
                  <a:pt x="3533471" y="4225595"/>
                </a:cubicBezTo>
                <a:lnTo>
                  <a:pt x="3533471" y="4463149"/>
                </a:lnTo>
                <a:cubicBezTo>
                  <a:pt x="3533471" y="4463187"/>
                  <a:pt x="3533471" y="4463187"/>
                  <a:pt x="3533471" y="4463225"/>
                </a:cubicBezTo>
                <a:cubicBezTo>
                  <a:pt x="3533452" y="4500030"/>
                  <a:pt x="3503596" y="4529862"/>
                  <a:pt x="3466796" y="4529824"/>
                </a:cubicBezTo>
                <a:lnTo>
                  <a:pt x="3020568" y="4529824"/>
                </a:lnTo>
                <a:cubicBezTo>
                  <a:pt x="3020542" y="4529824"/>
                  <a:pt x="3020519" y="4529824"/>
                  <a:pt x="3020492" y="4529824"/>
                </a:cubicBezTo>
                <a:cubicBezTo>
                  <a:pt x="2983688" y="4529786"/>
                  <a:pt x="2953871" y="4499953"/>
                  <a:pt x="2953893" y="4463149"/>
                </a:cubicBezTo>
                <a:lnTo>
                  <a:pt x="2953893" y="4226014"/>
                </a:lnTo>
                <a:cubicBezTo>
                  <a:pt x="2884601" y="4205631"/>
                  <a:pt x="2817705" y="4177818"/>
                  <a:pt x="2754364" y="4143109"/>
                </a:cubicBezTo>
                <a:lnTo>
                  <a:pt x="2586495" y="4310749"/>
                </a:lnTo>
                <a:cubicBezTo>
                  <a:pt x="2586472" y="4310787"/>
                  <a:pt x="2586446" y="4310787"/>
                  <a:pt x="2586419" y="4310825"/>
                </a:cubicBezTo>
                <a:cubicBezTo>
                  <a:pt x="2560393" y="4336809"/>
                  <a:pt x="2518224" y="4336771"/>
                  <a:pt x="2492236" y="4310749"/>
                </a:cubicBezTo>
                <a:lnTo>
                  <a:pt x="2176653" y="3995167"/>
                </a:lnTo>
                <a:cubicBezTo>
                  <a:pt x="2150635" y="3969106"/>
                  <a:pt x="2150635" y="3926929"/>
                  <a:pt x="2176653" y="3900869"/>
                </a:cubicBezTo>
                <a:lnTo>
                  <a:pt x="2344522" y="3733001"/>
                </a:lnTo>
                <a:cubicBezTo>
                  <a:pt x="2309809" y="3669640"/>
                  <a:pt x="2282015" y="3602763"/>
                  <a:pt x="2261616" y="3533471"/>
                </a:cubicBezTo>
                <a:lnTo>
                  <a:pt x="2024482" y="3533471"/>
                </a:lnTo>
                <a:cubicBezTo>
                  <a:pt x="1987658" y="3533471"/>
                  <a:pt x="1957807" y="3503619"/>
                  <a:pt x="1957807" y="3466796"/>
                </a:cubicBezTo>
                <a:lnTo>
                  <a:pt x="1957807" y="3020568"/>
                </a:lnTo>
                <a:cubicBezTo>
                  <a:pt x="1957807" y="2983745"/>
                  <a:pt x="1987658" y="2953893"/>
                  <a:pt x="2024482" y="2953893"/>
                </a:cubicBezTo>
                <a:lnTo>
                  <a:pt x="2262150" y="2953893"/>
                </a:lnTo>
                <a:cubicBezTo>
                  <a:pt x="2282518" y="2884692"/>
                  <a:pt x="2310221" y="2817869"/>
                  <a:pt x="2344789" y="2754554"/>
                </a:cubicBezTo>
                <a:lnTo>
                  <a:pt x="2176653" y="2586457"/>
                </a:lnTo>
                <a:cubicBezTo>
                  <a:pt x="2150639" y="2560423"/>
                  <a:pt x="2150639" y="2518231"/>
                  <a:pt x="2176653" y="2492198"/>
                </a:cubicBezTo>
                <a:lnTo>
                  <a:pt x="2492236" y="2176692"/>
                </a:lnTo>
                <a:cubicBezTo>
                  <a:pt x="2492258" y="2176665"/>
                  <a:pt x="2492285" y="2176642"/>
                  <a:pt x="2492312" y="2176615"/>
                </a:cubicBezTo>
                <a:cubicBezTo>
                  <a:pt x="2518338" y="2150627"/>
                  <a:pt x="2560507" y="2150662"/>
                  <a:pt x="2586495" y="2176692"/>
                </a:cubicBezTo>
                <a:lnTo>
                  <a:pt x="2754554" y="2344713"/>
                </a:lnTo>
                <a:cubicBezTo>
                  <a:pt x="2817876" y="2310152"/>
                  <a:pt x="2884700" y="2282434"/>
                  <a:pt x="2953893" y="2262036"/>
                </a:cubicBezTo>
                <a:lnTo>
                  <a:pt x="2953893" y="2024444"/>
                </a:lnTo>
                <a:cubicBezTo>
                  <a:pt x="2953893" y="1987620"/>
                  <a:pt x="2983745" y="1957769"/>
                  <a:pt x="3020568" y="1957769"/>
                </a:cubicBezTo>
                <a:close/>
                <a:moveTo>
                  <a:pt x="3888905" y="1377125"/>
                </a:moveTo>
                <a:cubicBezTo>
                  <a:pt x="3801123" y="1377125"/>
                  <a:pt x="3729952" y="1448292"/>
                  <a:pt x="3729952" y="1536078"/>
                </a:cubicBezTo>
                <a:cubicBezTo>
                  <a:pt x="3729952" y="1623864"/>
                  <a:pt x="3801123" y="1695031"/>
                  <a:pt x="3888905" y="1695031"/>
                </a:cubicBezTo>
                <a:cubicBezTo>
                  <a:pt x="3976687" y="1695031"/>
                  <a:pt x="4047858" y="1623864"/>
                  <a:pt x="4047858" y="1536078"/>
                </a:cubicBezTo>
                <a:cubicBezTo>
                  <a:pt x="4047782" y="1448326"/>
                  <a:pt x="3976649" y="1377209"/>
                  <a:pt x="3888905" y="1377125"/>
                </a:cubicBezTo>
                <a:close/>
                <a:moveTo>
                  <a:pt x="1285875" y="842124"/>
                </a:moveTo>
                <a:cubicBezTo>
                  <a:pt x="1040755" y="842124"/>
                  <a:pt x="842048" y="1040831"/>
                  <a:pt x="842048" y="1285951"/>
                </a:cubicBezTo>
                <a:cubicBezTo>
                  <a:pt x="842048" y="1531071"/>
                  <a:pt x="1040755" y="1729778"/>
                  <a:pt x="1285875" y="1729778"/>
                </a:cubicBezTo>
                <a:lnTo>
                  <a:pt x="1285875" y="1729702"/>
                </a:lnTo>
                <a:cubicBezTo>
                  <a:pt x="1530873" y="1729408"/>
                  <a:pt x="1729408" y="1530873"/>
                  <a:pt x="1729702" y="1285875"/>
                </a:cubicBezTo>
                <a:cubicBezTo>
                  <a:pt x="1729660" y="1040785"/>
                  <a:pt x="1530965" y="842124"/>
                  <a:pt x="1285875" y="842124"/>
                </a:cubicBezTo>
                <a:close/>
                <a:moveTo>
                  <a:pt x="1285875" y="708698"/>
                </a:moveTo>
                <a:cubicBezTo>
                  <a:pt x="1604494" y="709056"/>
                  <a:pt x="1862694" y="967256"/>
                  <a:pt x="1863052" y="1285875"/>
                </a:cubicBezTo>
                <a:cubicBezTo>
                  <a:pt x="1863052" y="1604642"/>
                  <a:pt x="1604642" y="1863052"/>
                  <a:pt x="1285875" y="1863052"/>
                </a:cubicBezTo>
                <a:cubicBezTo>
                  <a:pt x="967107" y="1863052"/>
                  <a:pt x="708698" y="1604642"/>
                  <a:pt x="708698" y="1285875"/>
                </a:cubicBezTo>
                <a:cubicBezTo>
                  <a:pt x="708698" y="967107"/>
                  <a:pt x="967107" y="708698"/>
                  <a:pt x="1285875" y="708698"/>
                </a:cubicBezTo>
                <a:close/>
                <a:moveTo>
                  <a:pt x="2760421" y="490329"/>
                </a:moveTo>
                <a:cubicBezTo>
                  <a:pt x="2769043" y="489507"/>
                  <a:pt x="2777968" y="490363"/>
                  <a:pt x="2786748" y="493129"/>
                </a:cubicBezTo>
                <a:cubicBezTo>
                  <a:pt x="3207753" y="617049"/>
                  <a:pt x="3570747" y="887094"/>
                  <a:pt x="3810457" y="1254710"/>
                </a:cubicBezTo>
                <a:cubicBezTo>
                  <a:pt x="3917785" y="1224313"/>
                  <a:pt x="4033038" y="1257403"/>
                  <a:pt x="4107904" y="1340095"/>
                </a:cubicBezTo>
                <a:cubicBezTo>
                  <a:pt x="4216641" y="1460213"/>
                  <a:pt x="4207421" y="1645738"/>
                  <a:pt x="4087292" y="1754471"/>
                </a:cubicBezTo>
                <a:cubicBezTo>
                  <a:pt x="3967162" y="1863205"/>
                  <a:pt x="3781654" y="1853973"/>
                  <a:pt x="3672916" y="1733855"/>
                </a:cubicBezTo>
                <a:cubicBezTo>
                  <a:pt x="3564179" y="1613737"/>
                  <a:pt x="3573410" y="1428213"/>
                  <a:pt x="3693528" y="1319480"/>
                </a:cubicBezTo>
                <a:cubicBezTo>
                  <a:pt x="3471013" y="982485"/>
                  <a:pt x="3136457" y="735075"/>
                  <a:pt x="2749067" y="621030"/>
                </a:cubicBezTo>
                <a:lnTo>
                  <a:pt x="2749105" y="621030"/>
                </a:lnTo>
                <a:cubicBezTo>
                  <a:pt x="2748294" y="620809"/>
                  <a:pt x="2747483" y="620569"/>
                  <a:pt x="2746678" y="620318"/>
                </a:cubicBezTo>
                <a:cubicBezTo>
                  <a:pt x="2711558" y="609250"/>
                  <a:pt x="2692054" y="571809"/>
                  <a:pt x="2703119" y="536688"/>
                </a:cubicBezTo>
                <a:cubicBezTo>
                  <a:pt x="2711417" y="510348"/>
                  <a:pt x="2734555" y="492792"/>
                  <a:pt x="2760421" y="490329"/>
                </a:cubicBezTo>
                <a:close/>
                <a:moveTo>
                  <a:pt x="1129398" y="133350"/>
                </a:moveTo>
                <a:lnTo>
                  <a:pt x="1129398" y="355664"/>
                </a:lnTo>
                <a:cubicBezTo>
                  <a:pt x="1129334" y="386475"/>
                  <a:pt x="1108192" y="413240"/>
                  <a:pt x="1078230" y="420434"/>
                </a:cubicBezTo>
                <a:cubicBezTo>
                  <a:pt x="987282" y="442128"/>
                  <a:pt x="900360" y="478136"/>
                  <a:pt x="820712" y="527114"/>
                </a:cubicBezTo>
                <a:cubicBezTo>
                  <a:pt x="794412" y="543257"/>
                  <a:pt x="760468" y="539257"/>
                  <a:pt x="738645" y="517437"/>
                </a:cubicBezTo>
                <a:lnTo>
                  <a:pt x="581520" y="360312"/>
                </a:lnTo>
                <a:lnTo>
                  <a:pt x="360312" y="581520"/>
                </a:lnTo>
                <a:lnTo>
                  <a:pt x="517208" y="738645"/>
                </a:lnTo>
                <a:cubicBezTo>
                  <a:pt x="539020" y="760487"/>
                  <a:pt x="543020" y="794435"/>
                  <a:pt x="526885" y="820750"/>
                </a:cubicBezTo>
                <a:cubicBezTo>
                  <a:pt x="477884" y="900372"/>
                  <a:pt x="441876" y="987285"/>
                  <a:pt x="420205" y="1078230"/>
                </a:cubicBezTo>
                <a:cubicBezTo>
                  <a:pt x="413023" y="1108200"/>
                  <a:pt x="386250" y="1129349"/>
                  <a:pt x="355435" y="1129398"/>
                </a:cubicBezTo>
                <a:lnTo>
                  <a:pt x="133350" y="1129398"/>
                </a:lnTo>
                <a:lnTo>
                  <a:pt x="133350" y="1442237"/>
                </a:lnTo>
                <a:lnTo>
                  <a:pt x="355092" y="1442237"/>
                </a:lnTo>
                <a:cubicBezTo>
                  <a:pt x="385938" y="1442283"/>
                  <a:pt x="412722" y="1463474"/>
                  <a:pt x="419862" y="1493482"/>
                </a:cubicBezTo>
                <a:cubicBezTo>
                  <a:pt x="441568" y="1584484"/>
                  <a:pt x="477698" y="1671420"/>
                  <a:pt x="526885" y="1751000"/>
                </a:cubicBezTo>
                <a:cubicBezTo>
                  <a:pt x="543089" y="1777300"/>
                  <a:pt x="539119" y="1811289"/>
                  <a:pt x="517284" y="1833144"/>
                </a:cubicBezTo>
                <a:lnTo>
                  <a:pt x="360312" y="1990154"/>
                </a:lnTo>
                <a:lnTo>
                  <a:pt x="581520" y="2211438"/>
                </a:lnTo>
                <a:lnTo>
                  <a:pt x="738607" y="2054466"/>
                </a:lnTo>
                <a:cubicBezTo>
                  <a:pt x="760468" y="2032612"/>
                  <a:pt x="794477" y="2028638"/>
                  <a:pt x="820788" y="2044865"/>
                </a:cubicBezTo>
                <a:cubicBezTo>
                  <a:pt x="900318" y="2094056"/>
                  <a:pt x="987205" y="2130213"/>
                  <a:pt x="1078154" y="2151964"/>
                </a:cubicBezTo>
                <a:cubicBezTo>
                  <a:pt x="1108161" y="2159104"/>
                  <a:pt x="1129353" y="2185889"/>
                  <a:pt x="1129398" y="2216734"/>
                </a:cubicBezTo>
                <a:lnTo>
                  <a:pt x="1129398" y="2438248"/>
                </a:lnTo>
                <a:lnTo>
                  <a:pt x="1442314" y="2438248"/>
                </a:lnTo>
                <a:lnTo>
                  <a:pt x="1442314" y="2216125"/>
                </a:lnTo>
                <a:cubicBezTo>
                  <a:pt x="1442378" y="2185313"/>
                  <a:pt x="1463520" y="2158548"/>
                  <a:pt x="1493482" y="2151355"/>
                </a:cubicBezTo>
                <a:cubicBezTo>
                  <a:pt x="1584442" y="2129661"/>
                  <a:pt x="1671379" y="2093652"/>
                  <a:pt x="1751038" y="2044675"/>
                </a:cubicBezTo>
                <a:cubicBezTo>
                  <a:pt x="1777319" y="2028509"/>
                  <a:pt x="1811267" y="2032513"/>
                  <a:pt x="1833067" y="2054352"/>
                </a:cubicBezTo>
                <a:lnTo>
                  <a:pt x="1990192" y="2211438"/>
                </a:lnTo>
                <a:lnTo>
                  <a:pt x="2211438" y="1990230"/>
                </a:lnTo>
                <a:lnTo>
                  <a:pt x="2054428" y="1833067"/>
                </a:lnTo>
                <a:cubicBezTo>
                  <a:pt x="2032589" y="1811267"/>
                  <a:pt x="2028585" y="1777319"/>
                  <a:pt x="2044751" y="1751038"/>
                </a:cubicBezTo>
                <a:cubicBezTo>
                  <a:pt x="2093732" y="1671394"/>
                  <a:pt x="2129741" y="1584469"/>
                  <a:pt x="2151431" y="1493520"/>
                </a:cubicBezTo>
                <a:cubicBezTo>
                  <a:pt x="2158609" y="1463543"/>
                  <a:pt x="2185378" y="1442382"/>
                  <a:pt x="2216201" y="1442314"/>
                </a:cubicBezTo>
                <a:lnTo>
                  <a:pt x="2438324" y="1442314"/>
                </a:lnTo>
                <a:lnTo>
                  <a:pt x="2438324" y="1129436"/>
                </a:lnTo>
                <a:lnTo>
                  <a:pt x="2216620" y="1129436"/>
                </a:lnTo>
                <a:cubicBezTo>
                  <a:pt x="2185774" y="1129391"/>
                  <a:pt x="2158990" y="1108200"/>
                  <a:pt x="2151850" y="1078192"/>
                </a:cubicBezTo>
                <a:cubicBezTo>
                  <a:pt x="2130171" y="987202"/>
                  <a:pt x="2094052" y="900273"/>
                  <a:pt x="2044865" y="820712"/>
                </a:cubicBezTo>
                <a:cubicBezTo>
                  <a:pt x="2028669" y="794397"/>
                  <a:pt x="2032639" y="760404"/>
                  <a:pt x="2054466" y="738530"/>
                </a:cubicBezTo>
                <a:lnTo>
                  <a:pt x="2211438" y="581520"/>
                </a:lnTo>
                <a:lnTo>
                  <a:pt x="1990192" y="360236"/>
                </a:lnTo>
                <a:lnTo>
                  <a:pt x="1833220" y="517208"/>
                </a:lnTo>
                <a:cubicBezTo>
                  <a:pt x="1811396" y="539107"/>
                  <a:pt x="1777361" y="543085"/>
                  <a:pt x="1751076" y="526809"/>
                </a:cubicBezTo>
                <a:cubicBezTo>
                  <a:pt x="1671493" y="477637"/>
                  <a:pt x="1584556" y="441522"/>
                  <a:pt x="1493558" y="419824"/>
                </a:cubicBezTo>
                <a:cubicBezTo>
                  <a:pt x="1463551" y="412684"/>
                  <a:pt x="1442359" y="385900"/>
                  <a:pt x="1442314" y="355054"/>
                </a:cubicBezTo>
                <a:lnTo>
                  <a:pt x="1442314" y="133350"/>
                </a:lnTo>
                <a:close/>
                <a:moveTo>
                  <a:pt x="1062723" y="0"/>
                </a:moveTo>
                <a:lnTo>
                  <a:pt x="1508989" y="0"/>
                </a:lnTo>
                <a:cubicBezTo>
                  <a:pt x="1509015" y="0"/>
                  <a:pt x="1509038" y="0"/>
                  <a:pt x="1509065" y="0"/>
                </a:cubicBezTo>
                <a:cubicBezTo>
                  <a:pt x="1545866" y="21"/>
                  <a:pt x="1575687" y="29872"/>
                  <a:pt x="1575664" y="66675"/>
                </a:cubicBezTo>
                <a:lnTo>
                  <a:pt x="1575664" y="303809"/>
                </a:lnTo>
                <a:cubicBezTo>
                  <a:pt x="1644956" y="324208"/>
                  <a:pt x="1711848" y="352002"/>
                  <a:pt x="1775193" y="386715"/>
                </a:cubicBezTo>
                <a:lnTo>
                  <a:pt x="1943062" y="218808"/>
                </a:lnTo>
                <a:cubicBezTo>
                  <a:pt x="1943085" y="218782"/>
                  <a:pt x="1943112" y="218759"/>
                  <a:pt x="1943138" y="218732"/>
                </a:cubicBezTo>
                <a:cubicBezTo>
                  <a:pt x="1969164" y="192747"/>
                  <a:pt x="2011333" y="192779"/>
                  <a:pt x="2037321" y="218808"/>
                </a:cubicBezTo>
                <a:lnTo>
                  <a:pt x="2352865" y="534391"/>
                </a:lnTo>
                <a:cubicBezTo>
                  <a:pt x="2352885" y="534410"/>
                  <a:pt x="2352904" y="534429"/>
                  <a:pt x="2352923" y="534449"/>
                </a:cubicBezTo>
                <a:cubicBezTo>
                  <a:pt x="2378930" y="560489"/>
                  <a:pt x="2378903" y="602681"/>
                  <a:pt x="2352865" y="628688"/>
                </a:cubicBezTo>
                <a:lnTo>
                  <a:pt x="2185035" y="796557"/>
                </a:lnTo>
                <a:cubicBezTo>
                  <a:pt x="2219748" y="859902"/>
                  <a:pt x="2247542" y="926794"/>
                  <a:pt x="2267941" y="996086"/>
                </a:cubicBezTo>
                <a:lnTo>
                  <a:pt x="2504999" y="996086"/>
                </a:lnTo>
                <a:cubicBezTo>
                  <a:pt x="2541823" y="996086"/>
                  <a:pt x="2571674" y="1025938"/>
                  <a:pt x="2571674" y="1062761"/>
                </a:cubicBezTo>
                <a:lnTo>
                  <a:pt x="2571674" y="1508989"/>
                </a:lnTo>
                <a:cubicBezTo>
                  <a:pt x="2571674" y="1545812"/>
                  <a:pt x="2541823" y="1575664"/>
                  <a:pt x="2504999" y="1575664"/>
                </a:cubicBezTo>
                <a:lnTo>
                  <a:pt x="2267407" y="1575664"/>
                </a:lnTo>
                <a:cubicBezTo>
                  <a:pt x="2247024" y="1644857"/>
                  <a:pt x="2219321" y="1711681"/>
                  <a:pt x="2184768" y="1775003"/>
                </a:cubicBezTo>
                <a:lnTo>
                  <a:pt x="2352865" y="1943100"/>
                </a:lnTo>
                <a:cubicBezTo>
                  <a:pt x="2352888" y="1943123"/>
                  <a:pt x="2352915" y="1943150"/>
                  <a:pt x="2352938" y="1943176"/>
                </a:cubicBezTo>
                <a:cubicBezTo>
                  <a:pt x="2378926" y="1969202"/>
                  <a:pt x="2378896" y="2011371"/>
                  <a:pt x="2352865" y="2037359"/>
                </a:cubicBezTo>
                <a:lnTo>
                  <a:pt x="2037321" y="2352942"/>
                </a:lnTo>
                <a:cubicBezTo>
                  <a:pt x="2011288" y="2378957"/>
                  <a:pt x="1969096" y="2378957"/>
                  <a:pt x="1943062" y="2352942"/>
                </a:cubicBezTo>
                <a:lnTo>
                  <a:pt x="1774965" y="2184845"/>
                </a:lnTo>
                <a:cubicBezTo>
                  <a:pt x="1711654" y="2219397"/>
                  <a:pt x="1644842" y="2247115"/>
                  <a:pt x="1575664" y="2267522"/>
                </a:cubicBezTo>
                <a:lnTo>
                  <a:pt x="1575664" y="2505113"/>
                </a:lnTo>
                <a:cubicBezTo>
                  <a:pt x="1575664" y="2541937"/>
                  <a:pt x="1545812" y="2571788"/>
                  <a:pt x="1508989" y="2571788"/>
                </a:cubicBezTo>
                <a:lnTo>
                  <a:pt x="1062723" y="2571788"/>
                </a:lnTo>
                <a:cubicBezTo>
                  <a:pt x="1025900" y="2571788"/>
                  <a:pt x="996048" y="2541937"/>
                  <a:pt x="996048" y="2505113"/>
                </a:cubicBezTo>
                <a:lnTo>
                  <a:pt x="996048" y="2267979"/>
                </a:lnTo>
                <a:cubicBezTo>
                  <a:pt x="926748" y="2247553"/>
                  <a:pt x="859841" y="2219748"/>
                  <a:pt x="796481" y="2185035"/>
                </a:cubicBezTo>
                <a:lnTo>
                  <a:pt x="628612" y="2352942"/>
                </a:lnTo>
                <a:cubicBezTo>
                  <a:pt x="602555" y="2378941"/>
                  <a:pt x="560371" y="2378941"/>
                  <a:pt x="534314" y="2352942"/>
                </a:cubicBezTo>
                <a:lnTo>
                  <a:pt x="218808" y="2037359"/>
                </a:lnTo>
                <a:cubicBezTo>
                  <a:pt x="218782" y="2037333"/>
                  <a:pt x="218759" y="2037310"/>
                  <a:pt x="218732" y="2037283"/>
                </a:cubicBezTo>
                <a:cubicBezTo>
                  <a:pt x="192746" y="2011257"/>
                  <a:pt x="192779" y="1969088"/>
                  <a:pt x="218808" y="1943100"/>
                </a:cubicBezTo>
                <a:lnTo>
                  <a:pt x="386715" y="1775193"/>
                </a:lnTo>
                <a:cubicBezTo>
                  <a:pt x="351991" y="1711852"/>
                  <a:pt x="324181" y="1644956"/>
                  <a:pt x="303771" y="1575664"/>
                </a:cubicBezTo>
                <a:lnTo>
                  <a:pt x="66675" y="1575664"/>
                </a:lnTo>
                <a:cubicBezTo>
                  <a:pt x="66649" y="1575664"/>
                  <a:pt x="66624" y="1575664"/>
                  <a:pt x="66599" y="1575664"/>
                </a:cubicBezTo>
                <a:cubicBezTo>
                  <a:pt x="29796" y="1575641"/>
                  <a:pt x="-21" y="1545789"/>
                  <a:pt x="0" y="1508989"/>
                </a:cubicBezTo>
                <a:lnTo>
                  <a:pt x="0" y="1062761"/>
                </a:lnTo>
                <a:cubicBezTo>
                  <a:pt x="0" y="1062735"/>
                  <a:pt x="0" y="1062712"/>
                  <a:pt x="0" y="1062685"/>
                </a:cubicBezTo>
                <a:cubicBezTo>
                  <a:pt x="21" y="1025884"/>
                  <a:pt x="29872" y="996064"/>
                  <a:pt x="66675" y="996086"/>
                </a:cubicBezTo>
                <a:lnTo>
                  <a:pt x="304152" y="996086"/>
                </a:lnTo>
                <a:cubicBezTo>
                  <a:pt x="324562" y="926897"/>
                  <a:pt x="352276" y="860073"/>
                  <a:pt x="386829" y="796747"/>
                </a:cubicBezTo>
                <a:lnTo>
                  <a:pt x="218808" y="628688"/>
                </a:lnTo>
                <a:cubicBezTo>
                  <a:pt x="218789" y="628669"/>
                  <a:pt x="218770" y="628650"/>
                  <a:pt x="218751" y="628631"/>
                </a:cubicBezTo>
                <a:cubicBezTo>
                  <a:pt x="192743" y="602590"/>
                  <a:pt x="192769" y="560398"/>
                  <a:pt x="218808" y="534391"/>
                </a:cubicBezTo>
                <a:lnTo>
                  <a:pt x="534391" y="218808"/>
                </a:lnTo>
                <a:cubicBezTo>
                  <a:pt x="534410" y="218789"/>
                  <a:pt x="534429" y="218770"/>
                  <a:pt x="534448" y="218751"/>
                </a:cubicBezTo>
                <a:cubicBezTo>
                  <a:pt x="560489" y="192743"/>
                  <a:pt x="602681" y="192769"/>
                  <a:pt x="628688" y="218808"/>
                </a:cubicBezTo>
                <a:lnTo>
                  <a:pt x="796747" y="386906"/>
                </a:lnTo>
                <a:cubicBezTo>
                  <a:pt x="860058" y="352353"/>
                  <a:pt x="926870" y="324635"/>
                  <a:pt x="996048" y="304229"/>
                </a:cubicBezTo>
                <a:lnTo>
                  <a:pt x="996048" y="66675"/>
                </a:lnTo>
                <a:cubicBezTo>
                  <a:pt x="996048" y="66649"/>
                  <a:pt x="996048" y="66624"/>
                  <a:pt x="996048" y="66599"/>
                </a:cubicBezTo>
                <a:cubicBezTo>
                  <a:pt x="996071" y="29797"/>
                  <a:pt x="1025923" y="-21"/>
                  <a:pt x="1062723" y="0"/>
                </a:cubicBezTo>
                <a:close/>
              </a:path>
            </a:pathLst>
          </a:custGeom>
          <a:solidFill>
            <a:schemeClr val="tx1"/>
          </a:solidFill>
          <a:ln w="381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6C75DAA-EAF8-57CE-82E7-66BBD849E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35453" y="4838680"/>
            <a:ext cx="218692" cy="218692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86F8F61-CBEE-9067-8D61-EDDF35B4C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251795" y="5768531"/>
            <a:ext cx="201510" cy="201510"/>
          </a:xfrm>
          <a:custGeom>
            <a:avLst/>
            <a:gdLst>
              <a:gd name="connsiteX0" fmla="*/ 2362200 w 4724400"/>
              <a:gd name="connsiteY0" fmla="*/ 3886201 h 4724400"/>
              <a:gd name="connsiteX1" fmla="*/ 2209800 w 4724400"/>
              <a:gd name="connsiteY1" fmla="*/ 4038601 h 4724400"/>
              <a:gd name="connsiteX2" fmla="*/ 2362200 w 4724400"/>
              <a:gd name="connsiteY2" fmla="*/ 4191001 h 4724400"/>
              <a:gd name="connsiteX3" fmla="*/ 2514600 w 4724400"/>
              <a:gd name="connsiteY3" fmla="*/ 4038601 h 4724400"/>
              <a:gd name="connsiteX4" fmla="*/ 2362200 w 4724400"/>
              <a:gd name="connsiteY4" fmla="*/ 3886201 h 4724400"/>
              <a:gd name="connsiteX5" fmla="*/ 2362200 w 4724400"/>
              <a:gd name="connsiteY5" fmla="*/ 3733801 h 4724400"/>
              <a:gd name="connsiteX6" fmla="*/ 2667000 w 4724400"/>
              <a:gd name="connsiteY6" fmla="*/ 4038601 h 4724400"/>
              <a:gd name="connsiteX7" fmla="*/ 2362200 w 4724400"/>
              <a:gd name="connsiteY7" fmla="*/ 4343401 h 4724400"/>
              <a:gd name="connsiteX8" fmla="*/ 2057400 w 4724400"/>
              <a:gd name="connsiteY8" fmla="*/ 4038601 h 4724400"/>
              <a:gd name="connsiteX9" fmla="*/ 2362200 w 4724400"/>
              <a:gd name="connsiteY9" fmla="*/ 3733801 h 4724400"/>
              <a:gd name="connsiteX10" fmla="*/ 4114800 w 4724400"/>
              <a:gd name="connsiteY10" fmla="*/ 3520974 h 4724400"/>
              <a:gd name="connsiteX11" fmla="*/ 4114800 w 4724400"/>
              <a:gd name="connsiteY11" fmla="*/ 4572000 h 4724400"/>
              <a:gd name="connsiteX12" fmla="*/ 4572000 w 4724400"/>
              <a:gd name="connsiteY12" fmla="*/ 4572000 h 4724400"/>
              <a:gd name="connsiteX13" fmla="*/ 4572000 w 4724400"/>
              <a:gd name="connsiteY13" fmla="*/ 4267200 h 4724400"/>
              <a:gd name="connsiteX14" fmla="*/ 4114800 w 4724400"/>
              <a:gd name="connsiteY14" fmla="*/ 3520974 h 4724400"/>
              <a:gd name="connsiteX15" fmla="*/ 609600 w 4724400"/>
              <a:gd name="connsiteY15" fmla="*/ 3520974 h 4724400"/>
              <a:gd name="connsiteX16" fmla="*/ 152400 w 4724400"/>
              <a:gd name="connsiteY16" fmla="*/ 4267200 h 4724400"/>
              <a:gd name="connsiteX17" fmla="*/ 152400 w 4724400"/>
              <a:gd name="connsiteY17" fmla="*/ 4572000 h 4724400"/>
              <a:gd name="connsiteX18" fmla="*/ 609600 w 4724400"/>
              <a:gd name="connsiteY18" fmla="*/ 4572000 h 4724400"/>
              <a:gd name="connsiteX19" fmla="*/ 2529896 w 4724400"/>
              <a:gd name="connsiteY19" fmla="*/ 2926078 h 4724400"/>
              <a:gd name="connsiteX20" fmla="*/ 2651798 w 4724400"/>
              <a:gd name="connsiteY20" fmla="*/ 3017541 h 4724400"/>
              <a:gd name="connsiteX21" fmla="*/ 2194480 w 4724400"/>
              <a:gd name="connsiteY21" fmla="*/ 3627053 h 4724400"/>
              <a:gd name="connsiteX22" fmla="*/ 2072578 w 4724400"/>
              <a:gd name="connsiteY22" fmla="*/ 3535589 h 4724400"/>
              <a:gd name="connsiteX23" fmla="*/ 2873273 w 4724400"/>
              <a:gd name="connsiteY23" fmla="*/ 2917927 h 4724400"/>
              <a:gd name="connsiteX24" fmla="*/ 3178073 w 4724400"/>
              <a:gd name="connsiteY24" fmla="*/ 3222727 h 4724400"/>
              <a:gd name="connsiteX25" fmla="*/ 3178073 w 4724400"/>
              <a:gd name="connsiteY25" fmla="*/ 3330474 h 4724400"/>
              <a:gd name="connsiteX26" fmla="*/ 2873273 w 4724400"/>
              <a:gd name="connsiteY26" fmla="*/ 3635274 h 4724400"/>
              <a:gd name="connsiteX27" fmla="*/ 2765526 w 4724400"/>
              <a:gd name="connsiteY27" fmla="*/ 3527527 h 4724400"/>
              <a:gd name="connsiteX28" fmla="*/ 3016453 w 4724400"/>
              <a:gd name="connsiteY28" fmla="*/ 3276600 h 4724400"/>
              <a:gd name="connsiteX29" fmla="*/ 2765526 w 4724400"/>
              <a:gd name="connsiteY29" fmla="*/ 3025674 h 4724400"/>
              <a:gd name="connsiteX30" fmla="*/ 1851126 w 4724400"/>
              <a:gd name="connsiteY30" fmla="*/ 2917927 h 4724400"/>
              <a:gd name="connsiteX31" fmla="*/ 1958873 w 4724400"/>
              <a:gd name="connsiteY31" fmla="*/ 3025674 h 4724400"/>
              <a:gd name="connsiteX32" fmla="*/ 1707947 w 4724400"/>
              <a:gd name="connsiteY32" fmla="*/ 3276600 h 4724400"/>
              <a:gd name="connsiteX33" fmla="*/ 1958873 w 4724400"/>
              <a:gd name="connsiteY33" fmla="*/ 3527527 h 4724400"/>
              <a:gd name="connsiteX34" fmla="*/ 1851126 w 4724400"/>
              <a:gd name="connsiteY34" fmla="*/ 3635274 h 4724400"/>
              <a:gd name="connsiteX35" fmla="*/ 1546326 w 4724400"/>
              <a:gd name="connsiteY35" fmla="*/ 3330474 h 4724400"/>
              <a:gd name="connsiteX36" fmla="*/ 1546326 w 4724400"/>
              <a:gd name="connsiteY36" fmla="*/ 3222727 h 4724400"/>
              <a:gd name="connsiteX37" fmla="*/ 990600 w 4724400"/>
              <a:gd name="connsiteY37" fmla="*/ 2819400 h 4724400"/>
              <a:gd name="connsiteX38" fmla="*/ 762000 w 4724400"/>
              <a:gd name="connsiteY38" fmla="*/ 3048000 h 4724400"/>
              <a:gd name="connsiteX39" fmla="*/ 762000 w 4724400"/>
              <a:gd name="connsiteY39" fmla="*/ 4572000 h 4724400"/>
              <a:gd name="connsiteX40" fmla="*/ 3962400 w 4724400"/>
              <a:gd name="connsiteY40" fmla="*/ 4572000 h 4724400"/>
              <a:gd name="connsiteX41" fmla="*/ 3962400 w 4724400"/>
              <a:gd name="connsiteY41" fmla="*/ 3048000 h 4724400"/>
              <a:gd name="connsiteX42" fmla="*/ 3733800 w 4724400"/>
              <a:gd name="connsiteY42" fmla="*/ 2819400 h 4724400"/>
              <a:gd name="connsiteX43" fmla="*/ 3351581 w 4724400"/>
              <a:gd name="connsiteY43" fmla="*/ 1676400 h 4724400"/>
              <a:gd name="connsiteX44" fmla="*/ 3318434 w 4724400"/>
              <a:gd name="connsiteY44" fmla="*/ 2017624 h 4724400"/>
              <a:gd name="connsiteX45" fmla="*/ 3456584 w 4724400"/>
              <a:gd name="connsiteY45" fmla="*/ 1907134 h 4724400"/>
              <a:gd name="connsiteX46" fmla="*/ 3505200 w 4724400"/>
              <a:gd name="connsiteY46" fmla="*/ 1805940 h 4724400"/>
              <a:gd name="connsiteX47" fmla="*/ 3375660 w 4724400"/>
              <a:gd name="connsiteY47" fmla="*/ 1676400 h 4724400"/>
              <a:gd name="connsiteX48" fmla="*/ 2590800 w 4724400"/>
              <a:gd name="connsiteY48" fmla="*/ 1676400 h 4724400"/>
              <a:gd name="connsiteX49" fmla="*/ 2590800 w 4724400"/>
              <a:gd name="connsiteY49" fmla="*/ 1905000 h 4724400"/>
              <a:gd name="connsiteX50" fmla="*/ 2667000 w 4724400"/>
              <a:gd name="connsiteY50" fmla="*/ 1981200 h 4724400"/>
              <a:gd name="connsiteX51" fmla="*/ 2819400 w 4724400"/>
              <a:gd name="connsiteY51" fmla="*/ 1981200 h 4724400"/>
              <a:gd name="connsiteX52" fmla="*/ 2895600 w 4724400"/>
              <a:gd name="connsiteY52" fmla="*/ 1905000 h 4724400"/>
              <a:gd name="connsiteX53" fmla="*/ 2895600 w 4724400"/>
              <a:gd name="connsiteY53" fmla="*/ 1676400 h 4724400"/>
              <a:gd name="connsiteX54" fmla="*/ 1828800 w 4724400"/>
              <a:gd name="connsiteY54" fmla="*/ 1676400 h 4724400"/>
              <a:gd name="connsiteX55" fmla="*/ 1828800 w 4724400"/>
              <a:gd name="connsiteY55" fmla="*/ 1905000 h 4724400"/>
              <a:gd name="connsiteX56" fmla="*/ 1905000 w 4724400"/>
              <a:gd name="connsiteY56" fmla="*/ 1981200 h 4724400"/>
              <a:gd name="connsiteX57" fmla="*/ 2057400 w 4724400"/>
              <a:gd name="connsiteY57" fmla="*/ 1981200 h 4724400"/>
              <a:gd name="connsiteX58" fmla="*/ 2133600 w 4724400"/>
              <a:gd name="connsiteY58" fmla="*/ 1905000 h 4724400"/>
              <a:gd name="connsiteX59" fmla="*/ 2133600 w 4724400"/>
              <a:gd name="connsiteY59" fmla="*/ 1676400 h 4724400"/>
              <a:gd name="connsiteX60" fmla="*/ 1525219 w 4724400"/>
              <a:gd name="connsiteY60" fmla="*/ 1676400 h 4724400"/>
              <a:gd name="connsiteX61" fmla="*/ 1807997 w 4724400"/>
              <a:gd name="connsiteY61" fmla="*/ 2667000 h 4724400"/>
              <a:gd name="connsiteX62" fmla="*/ 2916403 w 4724400"/>
              <a:gd name="connsiteY62" fmla="*/ 2667000 h 4724400"/>
              <a:gd name="connsiteX63" fmla="*/ 3199181 w 4724400"/>
              <a:gd name="connsiteY63" fmla="*/ 1676400 h 4724400"/>
              <a:gd name="connsiteX64" fmla="*/ 3048000 w 4724400"/>
              <a:gd name="connsiteY64" fmla="*/ 1676400 h 4724400"/>
              <a:gd name="connsiteX65" fmla="*/ 3048000 w 4724400"/>
              <a:gd name="connsiteY65" fmla="*/ 1905000 h 4724400"/>
              <a:gd name="connsiteX66" fmla="*/ 2819400 w 4724400"/>
              <a:gd name="connsiteY66" fmla="*/ 2133600 h 4724400"/>
              <a:gd name="connsiteX67" fmla="*/ 2667000 w 4724400"/>
              <a:gd name="connsiteY67" fmla="*/ 2133600 h 4724400"/>
              <a:gd name="connsiteX68" fmla="*/ 2438400 w 4724400"/>
              <a:gd name="connsiteY68" fmla="*/ 1905000 h 4724400"/>
              <a:gd name="connsiteX69" fmla="*/ 2438400 w 4724400"/>
              <a:gd name="connsiteY69" fmla="*/ 1828800 h 4724400"/>
              <a:gd name="connsiteX70" fmla="*/ 2286000 w 4724400"/>
              <a:gd name="connsiteY70" fmla="*/ 1828800 h 4724400"/>
              <a:gd name="connsiteX71" fmla="*/ 2286000 w 4724400"/>
              <a:gd name="connsiteY71" fmla="*/ 1905000 h 4724400"/>
              <a:gd name="connsiteX72" fmla="*/ 2057400 w 4724400"/>
              <a:gd name="connsiteY72" fmla="*/ 2133600 h 4724400"/>
              <a:gd name="connsiteX73" fmla="*/ 1905000 w 4724400"/>
              <a:gd name="connsiteY73" fmla="*/ 2133600 h 4724400"/>
              <a:gd name="connsiteX74" fmla="*/ 1676400 w 4724400"/>
              <a:gd name="connsiteY74" fmla="*/ 1905000 h 4724400"/>
              <a:gd name="connsiteX75" fmla="*/ 1676400 w 4724400"/>
              <a:gd name="connsiteY75" fmla="*/ 1676400 h 4724400"/>
              <a:gd name="connsiteX76" fmla="*/ 1348740 w 4724400"/>
              <a:gd name="connsiteY76" fmla="*/ 1676400 h 4724400"/>
              <a:gd name="connsiteX77" fmla="*/ 1247226 w 4724400"/>
              <a:gd name="connsiteY77" fmla="*/ 1725260 h 4724400"/>
              <a:gd name="connsiteX78" fmla="*/ 1267892 w 4724400"/>
              <a:gd name="connsiteY78" fmla="*/ 1907286 h 4724400"/>
              <a:gd name="connsiteX79" fmla="*/ 1405814 w 4724400"/>
              <a:gd name="connsiteY79" fmla="*/ 2017776 h 4724400"/>
              <a:gd name="connsiteX80" fmla="*/ 1372667 w 4724400"/>
              <a:gd name="connsiteY80" fmla="*/ 1676400 h 4724400"/>
              <a:gd name="connsiteX81" fmla="*/ 2954503 w 4724400"/>
              <a:gd name="connsiteY81" fmla="*/ 721005 h 4724400"/>
              <a:gd name="connsiteX82" fmla="*/ 2829992 w 4724400"/>
              <a:gd name="connsiteY82" fmla="*/ 820598 h 4724400"/>
              <a:gd name="connsiteX83" fmla="*/ 2345436 w 4724400"/>
              <a:gd name="connsiteY83" fmla="*/ 990600 h 4724400"/>
              <a:gd name="connsiteX84" fmla="*/ 1999641 w 4724400"/>
              <a:gd name="connsiteY84" fmla="*/ 1095299 h 4724400"/>
              <a:gd name="connsiteX85" fmla="*/ 1524000 w 4724400"/>
              <a:gd name="connsiteY85" fmla="*/ 1412367 h 4724400"/>
              <a:gd name="connsiteX86" fmla="*/ 1524000 w 4724400"/>
              <a:gd name="connsiteY86" fmla="*/ 1524000 h 4724400"/>
              <a:gd name="connsiteX87" fmla="*/ 2209800 w 4724400"/>
              <a:gd name="connsiteY87" fmla="*/ 1524000 h 4724400"/>
              <a:gd name="connsiteX88" fmla="*/ 2286000 w 4724400"/>
              <a:gd name="connsiteY88" fmla="*/ 1600200 h 4724400"/>
              <a:gd name="connsiteX89" fmla="*/ 2286000 w 4724400"/>
              <a:gd name="connsiteY89" fmla="*/ 1676400 h 4724400"/>
              <a:gd name="connsiteX90" fmla="*/ 2438400 w 4724400"/>
              <a:gd name="connsiteY90" fmla="*/ 1676400 h 4724400"/>
              <a:gd name="connsiteX91" fmla="*/ 2438400 w 4724400"/>
              <a:gd name="connsiteY91" fmla="*/ 1600200 h 4724400"/>
              <a:gd name="connsiteX92" fmla="*/ 2514600 w 4724400"/>
              <a:gd name="connsiteY92" fmla="*/ 1524000 h 4724400"/>
              <a:gd name="connsiteX93" fmla="*/ 2971800 w 4724400"/>
              <a:gd name="connsiteY93" fmla="*/ 1524000 h 4724400"/>
              <a:gd name="connsiteX94" fmla="*/ 3200400 w 4724400"/>
              <a:gd name="connsiteY94" fmla="*/ 1524000 h 4724400"/>
              <a:gd name="connsiteX95" fmla="*/ 3200400 w 4724400"/>
              <a:gd name="connsiteY95" fmla="*/ 1297534 h 4724400"/>
              <a:gd name="connsiteX96" fmla="*/ 3085186 w 4724400"/>
              <a:gd name="connsiteY96" fmla="*/ 917143 h 4724400"/>
              <a:gd name="connsiteX97" fmla="*/ 2166671 w 4724400"/>
              <a:gd name="connsiteY97" fmla="*/ 152400 h 4724400"/>
              <a:gd name="connsiteX98" fmla="*/ 1022756 w 4724400"/>
              <a:gd name="connsiteY98" fmla="*/ 438531 h 4724400"/>
              <a:gd name="connsiteX99" fmla="*/ 1046074 w 4724400"/>
              <a:gd name="connsiteY99" fmla="*/ 446151 h 4724400"/>
              <a:gd name="connsiteX100" fmla="*/ 1065093 w 4724400"/>
              <a:gd name="connsiteY100" fmla="*/ 453122 h 4724400"/>
              <a:gd name="connsiteX101" fmla="*/ 1259053 w 4724400"/>
              <a:gd name="connsiteY101" fmla="*/ 905561 h 4724400"/>
              <a:gd name="connsiteX102" fmla="*/ 1265758 w 4724400"/>
              <a:gd name="connsiteY102" fmla="*/ 1065657 h 4724400"/>
              <a:gd name="connsiteX103" fmla="*/ 1392555 w 4724400"/>
              <a:gd name="connsiteY103" fmla="*/ 1319327 h 4724400"/>
              <a:gd name="connsiteX104" fmla="*/ 1405509 w 4724400"/>
              <a:gd name="connsiteY104" fmla="*/ 1308202 h 4724400"/>
              <a:gd name="connsiteX105" fmla="*/ 1915058 w 4724400"/>
              <a:gd name="connsiteY105" fmla="*/ 968502 h 4724400"/>
              <a:gd name="connsiteX106" fmla="*/ 2345436 w 4724400"/>
              <a:gd name="connsiteY106" fmla="*/ 838200 h 4724400"/>
              <a:gd name="connsiteX107" fmla="*/ 2734818 w 4724400"/>
              <a:gd name="connsiteY107" fmla="*/ 701650 h 4724400"/>
              <a:gd name="connsiteX108" fmla="*/ 2924175 w 4724400"/>
              <a:gd name="connsiteY108" fmla="*/ 549783 h 4724400"/>
              <a:gd name="connsiteX109" fmla="*/ 2983459 w 4724400"/>
              <a:gd name="connsiteY109" fmla="*/ 534010 h 4724400"/>
              <a:gd name="connsiteX110" fmla="*/ 3035199 w 4724400"/>
              <a:gd name="connsiteY110" fmla="*/ 567004 h 4724400"/>
              <a:gd name="connsiteX111" fmla="*/ 3211983 w 4724400"/>
              <a:gd name="connsiteY111" fmla="*/ 832257 h 4724400"/>
              <a:gd name="connsiteX112" fmla="*/ 3345333 w 4724400"/>
              <a:gd name="connsiteY112" fmla="*/ 1187958 h 4724400"/>
              <a:gd name="connsiteX113" fmla="*/ 3411550 w 4724400"/>
              <a:gd name="connsiteY113" fmla="*/ 1005840 h 4724400"/>
              <a:gd name="connsiteX114" fmla="*/ 3449757 w 4724400"/>
              <a:gd name="connsiteY114" fmla="*/ 788792 h 4724400"/>
              <a:gd name="connsiteX115" fmla="*/ 2813609 w 4724400"/>
              <a:gd name="connsiteY115" fmla="*/ 152400 h 4724400"/>
              <a:gd name="connsiteX116" fmla="*/ 2166671 w 4724400"/>
              <a:gd name="connsiteY116" fmla="*/ 0 h 4724400"/>
              <a:gd name="connsiteX117" fmla="*/ 2813609 w 4724400"/>
              <a:gd name="connsiteY117" fmla="*/ 0 h 4724400"/>
              <a:gd name="connsiteX118" fmla="*/ 3083060 w 4724400"/>
              <a:gd name="connsiteY118" fmla="*/ 47482 h 4724400"/>
              <a:gd name="connsiteX119" fmla="*/ 3554730 w 4724400"/>
              <a:gd name="connsiteY119" fmla="*/ 1058190 h 4724400"/>
              <a:gd name="connsiteX120" fmla="*/ 3384957 w 4724400"/>
              <a:gd name="connsiteY120" fmla="*/ 1524991 h 4724400"/>
              <a:gd name="connsiteX121" fmla="*/ 3596038 w 4724400"/>
              <a:gd name="connsiteY121" fmla="*/ 1630711 h 4724400"/>
              <a:gd name="connsiteX122" fmla="*/ 3551682 w 4724400"/>
              <a:gd name="connsiteY122" fmla="*/ 2026310 h 4724400"/>
              <a:gd name="connsiteX123" fmla="*/ 3262122 w 4724400"/>
              <a:gd name="connsiteY123" fmla="*/ 2258035 h 4724400"/>
              <a:gd name="connsiteX124" fmla="*/ 3092349 w 4724400"/>
              <a:gd name="connsiteY124" fmla="*/ 2667000 h 4724400"/>
              <a:gd name="connsiteX125" fmla="*/ 3733800 w 4724400"/>
              <a:gd name="connsiteY125" fmla="*/ 2667000 h 4724400"/>
              <a:gd name="connsiteX126" fmla="*/ 4114800 w 4724400"/>
              <a:gd name="connsiteY126" fmla="*/ 3048000 h 4724400"/>
              <a:gd name="connsiteX127" fmla="*/ 4114800 w 4724400"/>
              <a:gd name="connsiteY127" fmla="*/ 3353257 h 4724400"/>
              <a:gd name="connsiteX128" fmla="*/ 4724400 w 4724400"/>
              <a:gd name="connsiteY128" fmla="*/ 4267200 h 4724400"/>
              <a:gd name="connsiteX129" fmla="*/ 4724400 w 4724400"/>
              <a:gd name="connsiteY129" fmla="*/ 4648200 h 4724400"/>
              <a:gd name="connsiteX130" fmla="*/ 4648200 w 4724400"/>
              <a:gd name="connsiteY130" fmla="*/ 4724400 h 4724400"/>
              <a:gd name="connsiteX131" fmla="*/ 76200 w 4724400"/>
              <a:gd name="connsiteY131" fmla="*/ 4724400 h 4724400"/>
              <a:gd name="connsiteX132" fmla="*/ 0 w 4724400"/>
              <a:gd name="connsiteY132" fmla="*/ 4648200 h 4724400"/>
              <a:gd name="connsiteX133" fmla="*/ 0 w 4724400"/>
              <a:gd name="connsiteY133" fmla="*/ 4267200 h 4724400"/>
              <a:gd name="connsiteX134" fmla="*/ 609600 w 4724400"/>
              <a:gd name="connsiteY134" fmla="*/ 3353257 h 4724400"/>
              <a:gd name="connsiteX135" fmla="*/ 609600 w 4724400"/>
              <a:gd name="connsiteY135" fmla="*/ 3048000 h 4724400"/>
              <a:gd name="connsiteX136" fmla="*/ 990600 w 4724400"/>
              <a:gd name="connsiteY136" fmla="*/ 2667000 h 4724400"/>
              <a:gd name="connsiteX137" fmla="*/ 1632052 w 4724400"/>
              <a:gd name="connsiteY137" fmla="*/ 2667000 h 4724400"/>
              <a:gd name="connsiteX138" fmla="*/ 1462430 w 4724400"/>
              <a:gd name="connsiteY138" fmla="*/ 2258035 h 4724400"/>
              <a:gd name="connsiteX139" fmla="*/ 1172870 w 4724400"/>
              <a:gd name="connsiteY139" fmla="*/ 2026310 h 4724400"/>
              <a:gd name="connsiteX140" fmla="*/ 1067974 w 4724400"/>
              <a:gd name="connsiteY140" fmla="*/ 1828884 h 4724400"/>
              <a:gd name="connsiteX141" fmla="*/ 1325880 w 4724400"/>
              <a:gd name="connsiteY141" fmla="*/ 1526362 h 4724400"/>
              <a:gd name="connsiteX142" fmla="*/ 1129436 w 4724400"/>
              <a:gd name="connsiteY142" fmla="*/ 1133856 h 4724400"/>
              <a:gd name="connsiteX143" fmla="*/ 1117625 w 4724400"/>
              <a:gd name="connsiteY143" fmla="*/ 848944 h 4724400"/>
              <a:gd name="connsiteX144" fmla="*/ 1121542 w 4724400"/>
              <a:gd name="connsiteY144" fmla="*/ 838253 h 4724400"/>
              <a:gd name="connsiteX145" fmla="*/ 997839 w 4724400"/>
              <a:gd name="connsiteY145" fmla="*/ 590703 h 4724400"/>
              <a:gd name="connsiteX146" fmla="*/ 814121 w 4724400"/>
              <a:gd name="connsiteY146" fmla="*/ 529743 h 4724400"/>
              <a:gd name="connsiteX147" fmla="*/ 773163 w 4724400"/>
              <a:gd name="connsiteY147" fmla="*/ 497488 h 4724400"/>
              <a:gd name="connsiteX148" fmla="*/ 797814 w 4724400"/>
              <a:gd name="connsiteY148" fmla="*/ 392582 h 4724400"/>
              <a:gd name="connsiteX149" fmla="*/ 2166671 w 4724400"/>
              <a:gd name="connsiteY149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724400" h="4724400">
                <a:moveTo>
                  <a:pt x="2362200" y="3886201"/>
                </a:moveTo>
                <a:cubicBezTo>
                  <a:pt x="2278029" y="3886201"/>
                  <a:pt x="2209800" y="3954431"/>
                  <a:pt x="2209800" y="4038601"/>
                </a:cubicBezTo>
                <a:cubicBezTo>
                  <a:pt x="2209800" y="4122771"/>
                  <a:pt x="2278029" y="4191001"/>
                  <a:pt x="2362200" y="4191001"/>
                </a:cubicBezTo>
                <a:cubicBezTo>
                  <a:pt x="2446370" y="4191001"/>
                  <a:pt x="2514600" y="4122771"/>
                  <a:pt x="2514600" y="4038601"/>
                </a:cubicBezTo>
                <a:cubicBezTo>
                  <a:pt x="2514600" y="3954431"/>
                  <a:pt x="2446370" y="3886201"/>
                  <a:pt x="2362200" y="3886201"/>
                </a:cubicBezTo>
                <a:close/>
                <a:moveTo>
                  <a:pt x="2362200" y="3733801"/>
                </a:moveTo>
                <a:cubicBezTo>
                  <a:pt x="2530533" y="3733801"/>
                  <a:pt x="2667000" y="3870268"/>
                  <a:pt x="2667000" y="4038601"/>
                </a:cubicBezTo>
                <a:cubicBezTo>
                  <a:pt x="2667000" y="4206934"/>
                  <a:pt x="2530533" y="4343401"/>
                  <a:pt x="2362200" y="4343401"/>
                </a:cubicBezTo>
                <a:cubicBezTo>
                  <a:pt x="2193867" y="4343401"/>
                  <a:pt x="2057400" y="4206934"/>
                  <a:pt x="2057400" y="4038601"/>
                </a:cubicBezTo>
                <a:cubicBezTo>
                  <a:pt x="2057400" y="3870268"/>
                  <a:pt x="2193867" y="3733801"/>
                  <a:pt x="2362200" y="3733801"/>
                </a:cubicBezTo>
                <a:close/>
                <a:moveTo>
                  <a:pt x="4114800" y="3520974"/>
                </a:moveTo>
                <a:lnTo>
                  <a:pt x="4114800" y="4572000"/>
                </a:lnTo>
                <a:lnTo>
                  <a:pt x="4572000" y="4572000"/>
                </a:lnTo>
                <a:lnTo>
                  <a:pt x="4572000" y="4267200"/>
                </a:lnTo>
                <a:cubicBezTo>
                  <a:pt x="4571558" y="3952410"/>
                  <a:pt x="4395056" y="3664321"/>
                  <a:pt x="4114800" y="3520974"/>
                </a:cubicBezTo>
                <a:close/>
                <a:moveTo>
                  <a:pt x="609600" y="3520974"/>
                </a:moveTo>
                <a:cubicBezTo>
                  <a:pt x="329333" y="3664313"/>
                  <a:pt x="152821" y="3952410"/>
                  <a:pt x="152400" y="4267200"/>
                </a:cubicBezTo>
                <a:lnTo>
                  <a:pt x="152400" y="4572000"/>
                </a:lnTo>
                <a:lnTo>
                  <a:pt x="609600" y="4572000"/>
                </a:lnTo>
                <a:close/>
                <a:moveTo>
                  <a:pt x="2529896" y="2926078"/>
                </a:moveTo>
                <a:lnTo>
                  <a:pt x="2651798" y="3017541"/>
                </a:lnTo>
                <a:lnTo>
                  <a:pt x="2194480" y="3627053"/>
                </a:lnTo>
                <a:lnTo>
                  <a:pt x="2072578" y="3535589"/>
                </a:lnTo>
                <a:close/>
                <a:moveTo>
                  <a:pt x="2873273" y="2917927"/>
                </a:moveTo>
                <a:lnTo>
                  <a:pt x="3178073" y="3222727"/>
                </a:lnTo>
                <a:cubicBezTo>
                  <a:pt x="3207821" y="3252483"/>
                  <a:pt x="3207821" y="3300718"/>
                  <a:pt x="3178073" y="3330474"/>
                </a:cubicBezTo>
                <a:lnTo>
                  <a:pt x="2873273" y="3635274"/>
                </a:lnTo>
                <a:lnTo>
                  <a:pt x="2765526" y="3527527"/>
                </a:lnTo>
                <a:lnTo>
                  <a:pt x="3016453" y="3276600"/>
                </a:lnTo>
                <a:lnTo>
                  <a:pt x="2765526" y="3025674"/>
                </a:lnTo>
                <a:close/>
                <a:moveTo>
                  <a:pt x="1851126" y="2917927"/>
                </a:moveTo>
                <a:lnTo>
                  <a:pt x="1958873" y="3025674"/>
                </a:lnTo>
                <a:lnTo>
                  <a:pt x="1707947" y="3276600"/>
                </a:lnTo>
                <a:lnTo>
                  <a:pt x="1958873" y="3527527"/>
                </a:lnTo>
                <a:lnTo>
                  <a:pt x="1851126" y="3635274"/>
                </a:lnTo>
                <a:lnTo>
                  <a:pt x="1546326" y="3330474"/>
                </a:lnTo>
                <a:cubicBezTo>
                  <a:pt x="1516578" y="3300718"/>
                  <a:pt x="1516578" y="3252483"/>
                  <a:pt x="1546326" y="3222727"/>
                </a:cubicBezTo>
                <a:close/>
                <a:moveTo>
                  <a:pt x="990600" y="2819400"/>
                </a:moveTo>
                <a:cubicBezTo>
                  <a:pt x="864344" y="2819400"/>
                  <a:pt x="762000" y="2921745"/>
                  <a:pt x="762000" y="3048000"/>
                </a:cubicBezTo>
                <a:lnTo>
                  <a:pt x="762000" y="4572000"/>
                </a:lnTo>
                <a:lnTo>
                  <a:pt x="3962400" y="4572000"/>
                </a:lnTo>
                <a:lnTo>
                  <a:pt x="3962400" y="3048000"/>
                </a:lnTo>
                <a:cubicBezTo>
                  <a:pt x="3962400" y="2921745"/>
                  <a:pt x="3860056" y="2819400"/>
                  <a:pt x="3733800" y="2819400"/>
                </a:cubicBezTo>
                <a:close/>
                <a:moveTo>
                  <a:pt x="3351581" y="1676400"/>
                </a:moveTo>
                <a:cubicBezTo>
                  <a:pt x="3349653" y="1790845"/>
                  <a:pt x="3338574" y="1904947"/>
                  <a:pt x="3318434" y="2017624"/>
                </a:cubicBezTo>
                <a:lnTo>
                  <a:pt x="3456584" y="1907134"/>
                </a:lnTo>
                <a:cubicBezTo>
                  <a:pt x="3487377" y="1882582"/>
                  <a:pt x="3505276" y="1845320"/>
                  <a:pt x="3505200" y="1805940"/>
                </a:cubicBezTo>
                <a:cubicBezTo>
                  <a:pt x="3505200" y="1734396"/>
                  <a:pt x="3447204" y="1676400"/>
                  <a:pt x="3375660" y="1676400"/>
                </a:cubicBezTo>
                <a:close/>
                <a:moveTo>
                  <a:pt x="2590800" y="1676400"/>
                </a:moveTo>
                <a:lnTo>
                  <a:pt x="2590800" y="1905000"/>
                </a:lnTo>
                <a:cubicBezTo>
                  <a:pt x="2590800" y="1947085"/>
                  <a:pt x="2624915" y="1981200"/>
                  <a:pt x="2667000" y="1981200"/>
                </a:cubicBezTo>
                <a:lnTo>
                  <a:pt x="2819400" y="1981200"/>
                </a:lnTo>
                <a:cubicBezTo>
                  <a:pt x="2861485" y="1981200"/>
                  <a:pt x="2895600" y="1947085"/>
                  <a:pt x="2895600" y="1905000"/>
                </a:cubicBezTo>
                <a:lnTo>
                  <a:pt x="2895600" y="1676400"/>
                </a:lnTo>
                <a:close/>
                <a:moveTo>
                  <a:pt x="1828800" y="1676400"/>
                </a:moveTo>
                <a:lnTo>
                  <a:pt x="1828800" y="1905000"/>
                </a:lnTo>
                <a:cubicBezTo>
                  <a:pt x="1828800" y="1947085"/>
                  <a:pt x="1862915" y="1981200"/>
                  <a:pt x="1905000" y="1981200"/>
                </a:cubicBezTo>
                <a:lnTo>
                  <a:pt x="2057400" y="1981200"/>
                </a:lnTo>
                <a:cubicBezTo>
                  <a:pt x="2099485" y="1981200"/>
                  <a:pt x="2133600" y="1947085"/>
                  <a:pt x="2133600" y="1905000"/>
                </a:cubicBezTo>
                <a:lnTo>
                  <a:pt x="2133600" y="1676400"/>
                </a:lnTo>
                <a:close/>
                <a:moveTo>
                  <a:pt x="1525219" y="1676400"/>
                </a:moveTo>
                <a:cubicBezTo>
                  <a:pt x="1531132" y="2025663"/>
                  <a:pt x="1628646" y="2367245"/>
                  <a:pt x="1807997" y="2667000"/>
                </a:cubicBezTo>
                <a:lnTo>
                  <a:pt x="2916403" y="2667000"/>
                </a:lnTo>
                <a:cubicBezTo>
                  <a:pt x="3095755" y="2367245"/>
                  <a:pt x="3193268" y="2025663"/>
                  <a:pt x="3199181" y="1676400"/>
                </a:cubicBezTo>
                <a:lnTo>
                  <a:pt x="3048000" y="1676400"/>
                </a:lnTo>
                <a:lnTo>
                  <a:pt x="3048000" y="1905000"/>
                </a:lnTo>
                <a:cubicBezTo>
                  <a:pt x="3048000" y="2031256"/>
                  <a:pt x="2945656" y="2133600"/>
                  <a:pt x="2819400" y="2133600"/>
                </a:cubicBezTo>
                <a:lnTo>
                  <a:pt x="2667000" y="2133600"/>
                </a:lnTo>
                <a:cubicBezTo>
                  <a:pt x="2540744" y="2133600"/>
                  <a:pt x="2438400" y="2031256"/>
                  <a:pt x="2438400" y="1905000"/>
                </a:cubicBezTo>
                <a:lnTo>
                  <a:pt x="2438400" y="1828800"/>
                </a:lnTo>
                <a:lnTo>
                  <a:pt x="2286000" y="1828800"/>
                </a:lnTo>
                <a:lnTo>
                  <a:pt x="2286000" y="1905000"/>
                </a:lnTo>
                <a:cubicBezTo>
                  <a:pt x="2286000" y="2031256"/>
                  <a:pt x="2183656" y="2133600"/>
                  <a:pt x="2057400" y="2133600"/>
                </a:cubicBezTo>
                <a:lnTo>
                  <a:pt x="1905000" y="2133600"/>
                </a:lnTo>
                <a:cubicBezTo>
                  <a:pt x="1778744" y="2133600"/>
                  <a:pt x="1676400" y="2031256"/>
                  <a:pt x="1676400" y="1905000"/>
                </a:cubicBezTo>
                <a:lnTo>
                  <a:pt x="1676400" y="1676400"/>
                </a:lnTo>
                <a:close/>
                <a:moveTo>
                  <a:pt x="1348740" y="1676400"/>
                </a:moveTo>
                <a:cubicBezTo>
                  <a:pt x="1309223" y="1676347"/>
                  <a:pt x="1271839" y="1694338"/>
                  <a:pt x="1247226" y="1725260"/>
                </a:cubicBezTo>
                <a:cubicBezTo>
                  <a:pt x="1202665" y="1781228"/>
                  <a:pt x="1211923" y="1862724"/>
                  <a:pt x="1267892" y="1907286"/>
                </a:cubicBezTo>
                <a:lnTo>
                  <a:pt x="1405814" y="2017776"/>
                </a:lnTo>
                <a:cubicBezTo>
                  <a:pt x="1385667" y="1905053"/>
                  <a:pt x="1374580" y="1790898"/>
                  <a:pt x="1372667" y="1676400"/>
                </a:cubicBezTo>
                <a:close/>
                <a:moveTo>
                  <a:pt x="2954503" y="721005"/>
                </a:moveTo>
                <a:lnTo>
                  <a:pt x="2829992" y="820598"/>
                </a:lnTo>
                <a:cubicBezTo>
                  <a:pt x="2692360" y="930463"/>
                  <a:pt x="2521534" y="990394"/>
                  <a:pt x="2345436" y="990600"/>
                </a:cubicBezTo>
                <a:cubicBezTo>
                  <a:pt x="2222343" y="990478"/>
                  <a:pt x="2101992" y="1026925"/>
                  <a:pt x="1999641" y="1095299"/>
                </a:cubicBezTo>
                <a:lnTo>
                  <a:pt x="1524000" y="1412367"/>
                </a:lnTo>
                <a:lnTo>
                  <a:pt x="1524000" y="1524000"/>
                </a:lnTo>
                <a:lnTo>
                  <a:pt x="2209800" y="1524000"/>
                </a:lnTo>
                <a:cubicBezTo>
                  <a:pt x="2251885" y="1524000"/>
                  <a:pt x="2286000" y="1558115"/>
                  <a:pt x="2286000" y="1600200"/>
                </a:cubicBezTo>
                <a:lnTo>
                  <a:pt x="2286000" y="1676400"/>
                </a:lnTo>
                <a:lnTo>
                  <a:pt x="2438400" y="1676400"/>
                </a:lnTo>
                <a:lnTo>
                  <a:pt x="2438400" y="1600200"/>
                </a:lnTo>
                <a:cubicBezTo>
                  <a:pt x="2438400" y="1558115"/>
                  <a:pt x="2472515" y="1524000"/>
                  <a:pt x="2514600" y="1524000"/>
                </a:cubicBezTo>
                <a:lnTo>
                  <a:pt x="2971800" y="1524000"/>
                </a:lnTo>
                <a:lnTo>
                  <a:pt x="3200400" y="1524000"/>
                </a:lnTo>
                <a:lnTo>
                  <a:pt x="3200400" y="1297534"/>
                </a:lnTo>
                <a:cubicBezTo>
                  <a:pt x="3200530" y="1162126"/>
                  <a:pt x="3160426" y="1029729"/>
                  <a:pt x="3085186" y="917143"/>
                </a:cubicBezTo>
                <a:close/>
                <a:moveTo>
                  <a:pt x="2166671" y="152400"/>
                </a:moveTo>
                <a:cubicBezTo>
                  <a:pt x="1767650" y="152329"/>
                  <a:pt x="1374755" y="250604"/>
                  <a:pt x="1022756" y="438531"/>
                </a:cubicBezTo>
                <a:lnTo>
                  <a:pt x="1046074" y="446151"/>
                </a:lnTo>
                <a:cubicBezTo>
                  <a:pt x="1052482" y="448289"/>
                  <a:pt x="1058822" y="450614"/>
                  <a:pt x="1065093" y="453122"/>
                </a:cubicBezTo>
                <a:cubicBezTo>
                  <a:pt x="1243592" y="524499"/>
                  <a:pt x="1330429" y="727062"/>
                  <a:pt x="1259053" y="905561"/>
                </a:cubicBezTo>
                <a:cubicBezTo>
                  <a:pt x="1238326" y="957438"/>
                  <a:pt x="1240765" y="1015700"/>
                  <a:pt x="1265758" y="1065657"/>
                </a:cubicBezTo>
                <a:lnTo>
                  <a:pt x="1392555" y="1319327"/>
                </a:lnTo>
                <a:cubicBezTo>
                  <a:pt x="1396441" y="1315144"/>
                  <a:pt x="1400785" y="1311410"/>
                  <a:pt x="1405509" y="1308202"/>
                </a:cubicBezTo>
                <a:lnTo>
                  <a:pt x="1915058" y="968502"/>
                </a:lnTo>
                <a:cubicBezTo>
                  <a:pt x="2042451" y="883410"/>
                  <a:pt x="2192236" y="838063"/>
                  <a:pt x="2345436" y="838200"/>
                </a:cubicBezTo>
                <a:cubicBezTo>
                  <a:pt x="2486932" y="838002"/>
                  <a:pt x="2624191" y="789866"/>
                  <a:pt x="2734818" y="701650"/>
                </a:cubicBezTo>
                <a:lnTo>
                  <a:pt x="2924175" y="549783"/>
                </a:lnTo>
                <a:cubicBezTo>
                  <a:pt x="2940893" y="536536"/>
                  <a:pt x="2962367" y="530825"/>
                  <a:pt x="2983459" y="534010"/>
                </a:cubicBezTo>
                <a:cubicBezTo>
                  <a:pt x="3004566" y="537270"/>
                  <a:pt x="3023342" y="549241"/>
                  <a:pt x="3035199" y="567004"/>
                </a:cubicBezTo>
                <a:lnTo>
                  <a:pt x="3211983" y="832257"/>
                </a:lnTo>
                <a:cubicBezTo>
                  <a:pt x="3283153" y="939013"/>
                  <a:pt x="3328782" y="1060727"/>
                  <a:pt x="3345333" y="1187958"/>
                </a:cubicBezTo>
                <a:lnTo>
                  <a:pt x="3411550" y="1005840"/>
                </a:lnTo>
                <a:cubicBezTo>
                  <a:pt x="3436818" y="936262"/>
                  <a:pt x="3449749" y="862813"/>
                  <a:pt x="3449757" y="788792"/>
                </a:cubicBezTo>
                <a:cubicBezTo>
                  <a:pt x="3449826" y="437387"/>
                  <a:pt x="3165013" y="152466"/>
                  <a:pt x="2813609" y="152400"/>
                </a:cubicBezTo>
                <a:close/>
                <a:moveTo>
                  <a:pt x="2166671" y="0"/>
                </a:moveTo>
                <a:lnTo>
                  <a:pt x="2813609" y="0"/>
                </a:lnTo>
                <a:cubicBezTo>
                  <a:pt x="2905506" y="8"/>
                  <a:pt x="2996695" y="16077"/>
                  <a:pt x="3083060" y="47482"/>
                </a:cubicBezTo>
                <a:cubicBezTo>
                  <a:pt x="3492406" y="196333"/>
                  <a:pt x="3703579" y="648842"/>
                  <a:pt x="3554730" y="1058190"/>
                </a:cubicBezTo>
                <a:lnTo>
                  <a:pt x="3384957" y="1524991"/>
                </a:lnTo>
                <a:cubicBezTo>
                  <a:pt x="3467413" y="1527597"/>
                  <a:pt x="3544573" y="1566245"/>
                  <a:pt x="3596038" y="1630711"/>
                </a:cubicBezTo>
                <a:cubicBezTo>
                  <a:pt x="3693033" y="1752204"/>
                  <a:pt x="3673175" y="1929316"/>
                  <a:pt x="3551682" y="2026310"/>
                </a:cubicBezTo>
                <a:lnTo>
                  <a:pt x="3262122" y="2258035"/>
                </a:lnTo>
                <a:cubicBezTo>
                  <a:pt x="3219770" y="2399843"/>
                  <a:pt x="3162879" y="2536889"/>
                  <a:pt x="3092349" y="2667000"/>
                </a:cubicBezTo>
                <a:lnTo>
                  <a:pt x="3733800" y="2667000"/>
                </a:lnTo>
                <a:cubicBezTo>
                  <a:pt x="3944120" y="2667252"/>
                  <a:pt x="4114549" y="2837680"/>
                  <a:pt x="4114800" y="3048000"/>
                </a:cubicBezTo>
                <a:lnTo>
                  <a:pt x="4114800" y="3353257"/>
                </a:lnTo>
                <a:cubicBezTo>
                  <a:pt x="4483547" y="3507303"/>
                  <a:pt x="4723844" y="3867569"/>
                  <a:pt x="4724400" y="4267200"/>
                </a:cubicBezTo>
                <a:lnTo>
                  <a:pt x="4724400" y="4648200"/>
                </a:lnTo>
                <a:cubicBezTo>
                  <a:pt x="4724400" y="4690286"/>
                  <a:pt x="4690285" y="4724400"/>
                  <a:pt x="4648200" y="4724400"/>
                </a:cubicBezTo>
                <a:lnTo>
                  <a:pt x="76200" y="4724400"/>
                </a:lnTo>
                <a:cubicBezTo>
                  <a:pt x="34116" y="4724400"/>
                  <a:pt x="0" y="4690286"/>
                  <a:pt x="0" y="4648200"/>
                </a:cubicBezTo>
                <a:lnTo>
                  <a:pt x="0" y="4267200"/>
                </a:lnTo>
                <a:cubicBezTo>
                  <a:pt x="552" y="3867569"/>
                  <a:pt x="240854" y="3507303"/>
                  <a:pt x="609600" y="3353257"/>
                </a:cubicBezTo>
                <a:lnTo>
                  <a:pt x="609600" y="3048000"/>
                </a:lnTo>
                <a:cubicBezTo>
                  <a:pt x="609852" y="2837680"/>
                  <a:pt x="780280" y="2667252"/>
                  <a:pt x="990600" y="2667000"/>
                </a:cubicBezTo>
                <a:lnTo>
                  <a:pt x="1632052" y="2667000"/>
                </a:lnTo>
                <a:cubicBezTo>
                  <a:pt x="1561574" y="2536889"/>
                  <a:pt x="1504729" y="2399835"/>
                  <a:pt x="1462430" y="2258035"/>
                </a:cubicBezTo>
                <a:lnTo>
                  <a:pt x="1172870" y="2026310"/>
                </a:lnTo>
                <a:cubicBezTo>
                  <a:pt x="1112116" y="1977832"/>
                  <a:pt x="1074138" y="1906364"/>
                  <a:pt x="1067974" y="1828884"/>
                </a:cubicBezTo>
                <a:cubicBezTo>
                  <a:pt x="1055652" y="1674122"/>
                  <a:pt x="1171118" y="1538684"/>
                  <a:pt x="1325880" y="1526362"/>
                </a:cubicBezTo>
                <a:lnTo>
                  <a:pt x="1129436" y="1133856"/>
                </a:lnTo>
                <a:cubicBezTo>
                  <a:pt x="1084997" y="1044931"/>
                  <a:pt x="1080699" y="941245"/>
                  <a:pt x="1117625" y="848944"/>
                </a:cubicBezTo>
                <a:cubicBezTo>
                  <a:pt x="1119035" y="845416"/>
                  <a:pt x="1120338" y="841850"/>
                  <a:pt x="1121542" y="838253"/>
                </a:cubicBezTo>
                <a:cubicBezTo>
                  <a:pt x="1155741" y="735734"/>
                  <a:pt x="1100359" y="624901"/>
                  <a:pt x="997839" y="590703"/>
                </a:cubicBezTo>
                <a:lnTo>
                  <a:pt x="814121" y="529743"/>
                </a:lnTo>
                <a:cubicBezTo>
                  <a:pt x="797098" y="524141"/>
                  <a:pt x="782597" y="512721"/>
                  <a:pt x="773163" y="497488"/>
                </a:cubicBezTo>
                <a:cubicBezTo>
                  <a:pt x="751004" y="461712"/>
                  <a:pt x="762038" y="414744"/>
                  <a:pt x="797814" y="392582"/>
                </a:cubicBezTo>
                <a:cubicBezTo>
                  <a:pt x="1208242" y="135921"/>
                  <a:pt x="1682595" y="-121"/>
                  <a:pt x="2166671" y="0"/>
                </a:cubicBezTo>
                <a:close/>
              </a:path>
            </a:pathLst>
          </a:custGeom>
          <a:solidFill>
            <a:schemeClr val="tx1"/>
          </a:solidFill>
          <a:ln w="762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CCB458-4589-1465-255F-B04D86009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07129" y="1984870"/>
            <a:ext cx="361702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r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Modern, collaborative, secure DevOps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DD23087-B05A-6798-659D-C1E90FFD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97709" y="3616818"/>
            <a:ext cx="1398291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DevOps platform and AI tools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749373D-8656-14DD-3029-3568854F3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0" y="3616819"/>
            <a:ext cx="153706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1F9CF0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Unified </a:t>
            </a:r>
          </a:p>
          <a:p>
            <a:pPr marL="0" marR="0" lvl="0" indent="0" algn="l" defTabSz="923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1F9CF0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cloud management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D90BC1A-DF8D-2AD5-4261-D5262844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94290" y="1984870"/>
            <a:ext cx="37905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b="1" kern="0"/>
            </a:lvl1pPr>
          </a:lstStyle>
          <a:p>
            <a:pPr marL="0" marR="0" lvl="0" indent="0" algn="l" defTabSz="92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+mn-cs"/>
                <a:sym typeface="Arial"/>
              </a:rPr>
              <a:t>Build, manage, and monitor everything</a:t>
            </a:r>
          </a:p>
        </p:txBody>
      </p:sp>
    </p:spTree>
    <p:extLst>
      <p:ext uri="{BB962C8B-B14F-4D97-AF65-F5344CB8AC3E}">
        <p14:creationId xmlns:p14="http://schemas.microsoft.com/office/powerpoint/2010/main" val="144755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90CAB-3A33-10C7-C17C-6B0B0A60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D31-3709-A1D7-1388-4237C6B0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8"/>
          </a:xfrm>
        </p:spPr>
        <p:txBody>
          <a:bodyPr/>
          <a:lstStyle/>
          <a:p>
            <a:r>
              <a:rPr lang="en-US" dirty="0"/>
              <a:t>Azure Metered for GitHub Products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140CE-EB5B-B0ED-16DC-E0C2175D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32874" y="1907611"/>
            <a:ext cx="11462452" cy="465764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ts val="400"/>
              </a:spcBef>
              <a:spcAft>
                <a:spcPct val="0"/>
              </a:spcAft>
              <a:defRPr sz="16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62233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Overview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A3B2C1-77CB-4BDB-FC36-7D3913B6AD1C}"/>
              </a:ext>
            </a:extLst>
          </p:cNvPr>
          <p:cNvGrpSpPr/>
          <p:nvPr/>
        </p:nvGrpSpPr>
        <p:grpSpPr>
          <a:xfrm>
            <a:off x="693910" y="2169723"/>
            <a:ext cx="5156515" cy="4269121"/>
            <a:chOff x="4390967" y="2343383"/>
            <a:chExt cx="3574986" cy="3452454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39315E1C-EF5F-F826-07F9-3AFD4E182F88}"/>
                </a:ext>
              </a:extLst>
            </p:cNvPr>
            <p:cNvSpPr/>
            <p:nvPr/>
          </p:nvSpPr>
          <p:spPr>
            <a:xfrm>
              <a:off x="4394009" y="2343383"/>
              <a:ext cx="3550913" cy="737156"/>
            </a:xfrm>
            <a:prstGeom prst="round2Same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46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Important Consideration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1BA2FA-4687-C460-7292-B529C14B9E74}"/>
                </a:ext>
              </a:extLst>
            </p:cNvPr>
            <p:cNvSpPr/>
            <p:nvPr/>
          </p:nvSpPr>
          <p:spPr>
            <a:xfrm>
              <a:off x="4390967" y="3071015"/>
              <a:ext cx="3574986" cy="2724822"/>
            </a:xfrm>
            <a:prstGeom prst="rect">
              <a:avLst/>
            </a:prstGeom>
            <a:solidFill>
              <a:srgbClr val="FFFFFF">
                <a:lumMod val="85000"/>
                <a:alpha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320" marR="0" lvl="0" indent="-27432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Billing via Azure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GHE/GHAS services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74320" marR="0" lvl="0" indent="-27432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74320" marR="0" lvl="0" indent="-27432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Self-provisioning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customers to convert trial to paid</a:t>
              </a:r>
            </a:p>
            <a:p>
              <a:pPr marL="274320" marR="0" lvl="0" indent="-27432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74320" marR="0" lvl="0" indent="-27432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Licensing Type Transition Support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to help customer make the update</a:t>
              </a:r>
            </a:p>
            <a:p>
              <a:pPr marL="274320" marR="0" lvl="0" indent="-27432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74320" marR="0" lvl="0" indent="-27432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Enhanced Billing Experience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with enhanced capabilities</a:t>
              </a:r>
            </a:p>
            <a:p>
              <a:pPr marL="274320" marR="0" lvl="0" indent="-27432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74320" marR="0" lvl="0" indent="-27432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GHAS Enablement &amp; Trial Experience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synced between GHE and GHAS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17F836-4CFF-CD24-B363-C75032421DA4}"/>
              </a:ext>
            </a:extLst>
          </p:cNvPr>
          <p:cNvSpPr txBox="1"/>
          <p:nvPr/>
        </p:nvSpPr>
        <p:spPr>
          <a:xfrm>
            <a:off x="493545" y="1253335"/>
            <a:ext cx="10440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>
              <a:defRPr/>
            </a:pP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GHE and GHAS will now qualify for Microsoft Azure Consumption Commitment (MACC), Monetary Commit (MC), Azure Credit Offers (ACO) and Azure Committed Revenue (ACR) when Metered billing is selected.</a:t>
            </a:r>
          </a:p>
        </p:txBody>
      </p:sp>
      <p:graphicFrame>
        <p:nvGraphicFramePr>
          <p:cNvPr id="8" name="Google Shape;100;g25dd6b07c3b_1_39">
            <a:extLst>
              <a:ext uri="{FF2B5EF4-FFF2-40B4-BE49-F238E27FC236}">
                <a16:creationId xmlns:a16="http://schemas.microsoft.com/office/drawing/2014/main" id="{193C926A-04CB-EA10-4FA9-70C92F569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428220"/>
              </p:ext>
            </p:extLst>
          </p:nvPr>
        </p:nvGraphicFramePr>
        <p:xfrm>
          <a:off x="6162546" y="2324510"/>
          <a:ext cx="5578272" cy="383285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18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682">
                  <a:extLst>
                    <a:ext uri="{9D8B030D-6E8A-4147-A177-3AD203B41FA5}">
                      <a16:colId xmlns:a16="http://schemas.microsoft.com/office/drawing/2014/main" val="4011114174"/>
                    </a:ext>
                  </a:extLst>
                </a:gridCol>
              </a:tblGrid>
              <a:tr h="2994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u="none" strike="noStrike" cap="none">
                          <a:solidFill>
                            <a:srgbClr val="FFFFFF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Products</a:t>
                      </a:r>
                      <a:endParaRPr lang="en-US" sz="1200" b="1" dirty="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B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ACR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MACC</a:t>
                      </a:r>
                      <a:endParaRPr lang="en-US" sz="1200" b="1" dirty="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B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Prepay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ACO</a:t>
                      </a:r>
                      <a:endParaRPr lang="en-US" sz="1200" b="1" dirty="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B46"/>
                    </a:solidFill>
                  </a:tcPr>
                </a:tc>
                <a:tc>
                  <a:txBody>
                    <a:bodyPr/>
                    <a:lstStyle>
                      <a:lvl1pPr marL="0" algn="l" defTabSz="93278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95" algn="l" defTabSz="93278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89" algn="l" defTabSz="93278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83" algn="l" defTabSz="93278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577" algn="l" defTabSz="93278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973" algn="l" defTabSz="93278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366" algn="l" defTabSz="93278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761" algn="l" defTabSz="93278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1156" algn="l" defTabSz="93278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kern="1200" cap="none">
                          <a:solidFill>
                            <a:srgbClr val="FFFFFF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ACD</a:t>
                      </a:r>
                    </a:p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kern="1200" cap="none">
                          <a:solidFill>
                            <a:srgbClr val="FFFFFF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SKU Discount</a:t>
                      </a:r>
                      <a:endParaRPr lang="en-US" sz="1200" b="1" u="none" strike="noStrike" kern="1200" cap="none" dirty="0">
                        <a:solidFill>
                          <a:srgbClr val="FFFFFF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B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Actions hosted runners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Actions large hosted runners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</a:rPr>
                        <a:t> </a:t>
                      </a:r>
                      <a:r>
                        <a:rPr lang="en-US" sz="120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r>
                        <a:rPr lang="en-US" sz="120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</a:rPr>
                        <a:t> 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Quattrocento Sans"/>
                          <a:sym typeface="Quattrocento Sans"/>
                        </a:rPr>
                        <a:t>🟢</a:t>
                      </a:r>
                      <a:endParaRPr sz="120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Quattrocento Sans"/>
                          <a:sym typeface="Quattrocento Sans"/>
                        </a:rPr>
                        <a:t>🟢</a:t>
                      </a:r>
                      <a:endParaRPr lang="en-US" sz="120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GitHub Packages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lang="en-US" sz="120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GitHub Storage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 dirty="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lang="en-US" sz="1200" dirty="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Codespaces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zh-CN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GitHub </a:t>
                      </a: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Copilot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alt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（</a:t>
                      </a:r>
                      <a:r>
                        <a:rPr lang="en-US" altLang="zh-CN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include both Business and Enterprise</a:t>
                      </a:r>
                      <a:r>
                        <a:rPr lang="zh-CN" alt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）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Quattrocento Sans"/>
                          <a:sym typeface="Quattrocento Sans"/>
                        </a:rPr>
                        <a:t>🟢</a:t>
                      </a:r>
                      <a:endParaRPr sz="1200" dirty="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Quattrocento Sans"/>
                          <a:sym typeface="Quattrocento Sans"/>
                        </a:rPr>
                        <a:t>🟢</a:t>
                      </a:r>
                      <a:endParaRPr lang="en-US" sz="1200"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GitHub Enterprise Cloud (GHEC)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lang="en-US" altLang="zh-CN" sz="1200" i="0" u="none" strike="noStrike" cap="none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lang="en-US" altLang="zh-CN" sz="120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lang="en-US" altLang="zh-CN" sz="120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GitHub Advanced Security (GHAS)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lang="en-US" altLang="zh-CN" sz="1200" i="0" u="none" strike="noStrike" cap="none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lang="en-US" altLang="zh-CN" sz="1200" i="0" u="none" strike="noStrike" cap="none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lang="en-US" altLang="zh-CN" sz="120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7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GHAS for Azure DevOps (GHAzDO)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🟢</a:t>
                      </a:r>
                      <a:endParaRPr lang="en-US" sz="120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4675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37431-F5E1-6475-BA03-E193CB607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DC843B8-0BC3-1D7C-2AFF-E437E70241F4}"/>
              </a:ext>
            </a:extLst>
          </p:cNvPr>
          <p:cNvSpPr/>
          <p:nvPr/>
        </p:nvSpPr>
        <p:spPr bwMode="auto">
          <a:xfrm>
            <a:off x="7702724" y="1408602"/>
            <a:ext cx="4112758" cy="490509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216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AB09D23-8AE1-13DA-56F4-E375DE3A1188}"/>
              </a:ext>
            </a:extLst>
          </p:cNvPr>
          <p:cNvSpPr/>
          <p:nvPr/>
        </p:nvSpPr>
        <p:spPr bwMode="auto">
          <a:xfrm>
            <a:off x="3292032" y="1399603"/>
            <a:ext cx="4326571" cy="491409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216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E71EC-8CF9-B026-3FC2-8CA3573F8359}"/>
              </a:ext>
            </a:extLst>
          </p:cNvPr>
          <p:cNvSpPr/>
          <p:nvPr/>
        </p:nvSpPr>
        <p:spPr bwMode="auto">
          <a:xfrm>
            <a:off x="399721" y="1409394"/>
            <a:ext cx="2800490" cy="491856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216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1A206-426A-983C-F47D-03660D6E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86" y="488961"/>
            <a:ext cx="11018520" cy="430887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ea typeface="微软雅黑" panose="020B0503020204020204" pitchFamily="34" charset="-122"/>
              </a:rPr>
              <a:t>GitHub Purchasing Paths by Product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7EA400-7B32-627A-69E6-AAA18E1E9E32}"/>
              </a:ext>
            </a:extLst>
          </p:cNvPr>
          <p:cNvSpPr txBox="1"/>
          <p:nvPr/>
        </p:nvSpPr>
        <p:spPr>
          <a:xfrm>
            <a:off x="642830" y="1482033"/>
            <a:ext cx="22155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595959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Billed License through EA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34C57-C78A-4863-4975-63B6E3E5350E}"/>
              </a:ext>
            </a:extLst>
          </p:cNvPr>
          <p:cNvSpPr txBox="1"/>
          <p:nvPr/>
        </p:nvSpPr>
        <p:spPr>
          <a:xfrm>
            <a:off x="3509404" y="1463495"/>
            <a:ext cx="32499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595959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Azure Metered as a “Seats”​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E72E83-7DB6-B02B-263A-21C863AC2857}"/>
              </a:ext>
            </a:extLst>
          </p:cNvPr>
          <p:cNvSpPr txBox="1"/>
          <p:nvPr/>
        </p:nvSpPr>
        <p:spPr>
          <a:xfrm>
            <a:off x="8142007" y="1472745"/>
            <a:ext cx="3367398" cy="57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595959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</a:rPr>
              <a:t>Azure Metered ​by resources consumption​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BAC6AAA-B918-DDF3-39A8-AE4C2EFC3664}"/>
              </a:ext>
            </a:extLst>
          </p:cNvPr>
          <p:cNvGrpSpPr/>
          <p:nvPr/>
        </p:nvGrpSpPr>
        <p:grpSpPr>
          <a:xfrm>
            <a:off x="535884" y="2068508"/>
            <a:ext cx="1883189" cy="106947"/>
            <a:chOff x="584107" y="3651182"/>
            <a:chExt cx="2824784" cy="16042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3D43E3-C758-5DF5-C9B2-C5DBAF159610}"/>
                </a:ext>
              </a:extLst>
            </p:cNvPr>
            <p:cNvCxnSpPr/>
            <p:nvPr/>
          </p:nvCxnSpPr>
          <p:spPr>
            <a:xfrm>
              <a:off x="744528" y="3731393"/>
              <a:ext cx="2664363" cy="0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E2DE56-6878-D119-842E-7D0778B5F7BB}"/>
                </a:ext>
              </a:extLst>
            </p:cNvPr>
            <p:cNvSpPr/>
            <p:nvPr/>
          </p:nvSpPr>
          <p:spPr bwMode="auto">
            <a:xfrm>
              <a:off x="584107" y="3651182"/>
              <a:ext cx="160421" cy="1604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Segoe UI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673389A-F9ED-A6E8-18CB-E5AE1BB62634}"/>
              </a:ext>
            </a:extLst>
          </p:cNvPr>
          <p:cNvGrpSpPr/>
          <p:nvPr/>
        </p:nvGrpSpPr>
        <p:grpSpPr>
          <a:xfrm>
            <a:off x="3402457" y="2048557"/>
            <a:ext cx="1883189" cy="106947"/>
            <a:chOff x="5181909" y="3604729"/>
            <a:chExt cx="2824784" cy="16042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462C706-849B-C7E1-8DD9-1686A0771C3A}"/>
                </a:ext>
              </a:extLst>
            </p:cNvPr>
            <p:cNvCxnSpPr/>
            <p:nvPr/>
          </p:nvCxnSpPr>
          <p:spPr>
            <a:xfrm>
              <a:off x="5342330" y="3684940"/>
              <a:ext cx="2664363" cy="0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6D6C6E-86F6-7A22-3DDD-2B96923FC125}"/>
                </a:ext>
              </a:extLst>
            </p:cNvPr>
            <p:cNvSpPr/>
            <p:nvPr/>
          </p:nvSpPr>
          <p:spPr bwMode="auto">
            <a:xfrm>
              <a:off x="5181909" y="3604729"/>
              <a:ext cx="160421" cy="1604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Segoe UI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8AC012-995B-2282-EC1F-5056167682F3}"/>
              </a:ext>
            </a:extLst>
          </p:cNvPr>
          <p:cNvGrpSpPr/>
          <p:nvPr/>
        </p:nvGrpSpPr>
        <p:grpSpPr>
          <a:xfrm>
            <a:off x="8023638" y="2048557"/>
            <a:ext cx="1883189" cy="106947"/>
            <a:chOff x="13127711" y="3288631"/>
            <a:chExt cx="2824784" cy="16042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707EE2-1DA0-0903-1612-F3A23EFD5FD8}"/>
                </a:ext>
              </a:extLst>
            </p:cNvPr>
            <p:cNvCxnSpPr/>
            <p:nvPr/>
          </p:nvCxnSpPr>
          <p:spPr>
            <a:xfrm>
              <a:off x="13288132" y="3368842"/>
              <a:ext cx="2664363" cy="0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C96C8DC-D90E-CF5F-D107-42B3F6C2723F}"/>
                </a:ext>
              </a:extLst>
            </p:cNvPr>
            <p:cNvSpPr/>
            <p:nvPr/>
          </p:nvSpPr>
          <p:spPr bwMode="auto">
            <a:xfrm>
              <a:off x="13127711" y="3288631"/>
              <a:ext cx="160421" cy="1604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9B3D06-9ADD-D4B2-ADE7-39F5555B6E57}"/>
              </a:ext>
            </a:extLst>
          </p:cNvPr>
          <p:cNvSpPr txBox="1"/>
          <p:nvPr/>
        </p:nvSpPr>
        <p:spPr>
          <a:xfrm>
            <a:off x="1515857" y="2459071"/>
            <a:ext cx="1776242" cy="810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85" tIns="35685" rIns="35685" bIns="35685" numCol="1" spcCol="38100" rtlCol="0" anchor="ctr">
            <a:spAutoFit/>
          </a:bodyPr>
          <a:lstStyle>
            <a:defPPr>
              <a:defRPr lang="en-NL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Visual Studio Subscription +GitHub Enterprise Bundle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License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/>
              <a:sym typeface="Helvetica Neu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B5BC27-39D9-10E2-4F96-32D646D3B22B}"/>
              </a:ext>
            </a:extLst>
          </p:cNvPr>
          <p:cNvGrpSpPr/>
          <p:nvPr/>
        </p:nvGrpSpPr>
        <p:grpSpPr>
          <a:xfrm>
            <a:off x="562818" y="2294437"/>
            <a:ext cx="1080000" cy="1080000"/>
            <a:chOff x="362201" y="2415030"/>
            <a:chExt cx="1610328" cy="16343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89E0854-9ED2-DECC-6BBB-36918AEB2AAD}"/>
                </a:ext>
              </a:extLst>
            </p:cNvPr>
            <p:cNvGrpSpPr/>
            <p:nvPr/>
          </p:nvGrpSpPr>
          <p:grpSpPr>
            <a:xfrm>
              <a:off x="362201" y="2415030"/>
              <a:ext cx="1610328" cy="1634376"/>
              <a:chOff x="362201" y="2415030"/>
              <a:chExt cx="1610328" cy="163437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E87C9B4-C030-D7A4-9F67-A995DC0DD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62201" y="2415030"/>
                <a:ext cx="1610328" cy="1634376"/>
              </a:xfrm>
              <a:prstGeom prst="ellipse">
                <a:avLst/>
              </a:prstGeom>
              <a:solidFill>
                <a:srgbClr val="000000"/>
              </a:solidFill>
              <a:ln w="76200" cap="flat">
                <a:gradFill>
                  <a:gsLst>
                    <a:gs pos="100000">
                      <a:srgbClr val="7EE787"/>
                    </a:gs>
                    <a:gs pos="22000">
                      <a:srgbClr val="6228A9"/>
                    </a:gs>
                  </a:gsLst>
                  <a:lin ang="2700000" scaled="0"/>
                </a:gradFill>
                <a:miter lim="400000"/>
              </a:ln>
              <a:effectLst/>
            </p:spPr>
            <p:txBody>
              <a:bodyPr wrap="square" lIns="45677" tIns="45677" rIns="45677" bIns="45677" numCol="1" rtlCol="0" anchor="ctr">
                <a:noAutofit/>
              </a:bodyPr>
              <a:lstStyle>
                <a:defPPr>
                  <a:defRPr lang="en-NL"/>
                </a:defPPr>
                <a:lvl1pPr marL="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574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4290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148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4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197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976FBF3F-6440-EA49-C0F0-FEFDB7F91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525" y="3047985"/>
                <a:ext cx="404564" cy="410607"/>
              </a:xfrm>
              <a:prstGeom prst="rect">
                <a:avLst/>
              </a:prstGeom>
            </p:spPr>
          </p:pic>
        </p:grpSp>
        <p:pic>
          <p:nvPicPr>
            <p:cNvPr id="53" name="invertocat-nosuction.png">
              <a:extLst>
                <a:ext uri="{FF2B5EF4-FFF2-40B4-BE49-F238E27FC236}">
                  <a16:creationId xmlns:a16="http://schemas.microsoft.com/office/drawing/2014/main" id="{63C0D643-E13F-7796-6697-43BB3C272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3195" y="3022441"/>
              <a:ext cx="465316" cy="46095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AB3964E-C42F-D01B-747B-91992E5DBC01}"/>
              </a:ext>
            </a:extLst>
          </p:cNvPr>
          <p:cNvSpPr txBox="1"/>
          <p:nvPr/>
        </p:nvSpPr>
        <p:spPr>
          <a:xfrm>
            <a:off x="5063316" y="4097551"/>
            <a:ext cx="2033141" cy="4413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85" tIns="35685" rIns="35685" bIns="35685" numCol="1" spcCol="38100" rtlCol="0" anchor="ctr">
            <a:spAutoFit/>
          </a:bodyPr>
          <a:lstStyle>
            <a:defPPr>
              <a:defRPr lang="en-NL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GitHub Enterprise Metered</a:t>
            </a:r>
          </a:p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$21 /user/month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2665C6-17A4-F2D0-47A9-8C5D0C2F8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85406" y="5373269"/>
            <a:ext cx="2465286" cy="4413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85" tIns="35685" rIns="35685" bIns="35685" numCol="1" spcCol="38100" rtlCol="0" anchor="ctr">
            <a:spAutoFit/>
          </a:bodyPr>
          <a:lstStyle>
            <a:defPPr>
              <a:defRPr lang="en-NL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GitHub Advanced Security Metered</a:t>
            </a:r>
          </a:p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$49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 /committer/month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B38E8C3-2312-B1CB-1EB7-EDF044281F4A}"/>
              </a:ext>
            </a:extLst>
          </p:cNvPr>
          <p:cNvGrpSpPr/>
          <p:nvPr/>
        </p:nvGrpSpPr>
        <p:grpSpPr>
          <a:xfrm>
            <a:off x="3688406" y="3702737"/>
            <a:ext cx="1080000" cy="1080000"/>
            <a:chOff x="4313719" y="4348242"/>
            <a:chExt cx="2415492" cy="245156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96B041E-F518-D0FD-8B72-1A530DD3C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13719" y="4348242"/>
              <a:ext cx="2415492" cy="2451564"/>
            </a:xfrm>
            <a:prstGeom prst="ellipse">
              <a:avLst/>
            </a:prstGeom>
            <a:solidFill>
              <a:srgbClr val="000000"/>
            </a:solidFill>
            <a:ln w="76200" cap="flat">
              <a:gradFill>
                <a:gsLst>
                  <a:gs pos="0">
                    <a:srgbClr val="6E64C3"/>
                  </a:gs>
                  <a:gs pos="53000">
                    <a:srgbClr val="7EE787"/>
                  </a:gs>
                </a:gsLst>
                <a:lin ang="2700000" scaled="0"/>
              </a:gradFill>
              <a:miter lim="400000"/>
            </a:ln>
            <a:effectLst/>
          </p:spPr>
          <p:txBody>
            <a:bodyPr wrap="square" lIns="45677" tIns="45677" rIns="45677" bIns="45677" numCol="1" rtlCol="0" anchor="ctr">
              <a:noAutofit/>
            </a:bodyPr>
            <a:lstStyle>
              <a:defPPr>
                <a:defRPr lang="en-NL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77E18493-274F-C8B0-8312-CA0F77428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794" y="4845189"/>
              <a:ext cx="1283166" cy="130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D153598-2368-21C6-9581-F57818CA0B96}"/>
              </a:ext>
            </a:extLst>
          </p:cNvPr>
          <p:cNvGrpSpPr/>
          <p:nvPr/>
        </p:nvGrpSpPr>
        <p:grpSpPr>
          <a:xfrm>
            <a:off x="3660422" y="5075279"/>
            <a:ext cx="1080000" cy="1080000"/>
            <a:chOff x="7583223" y="4381905"/>
            <a:chExt cx="2415492" cy="245156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E8BC5EE-247D-9B63-8D29-03B4A9DB0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83223" y="4381905"/>
              <a:ext cx="2415492" cy="2451564"/>
            </a:xfrm>
            <a:prstGeom prst="ellipse">
              <a:avLst/>
            </a:prstGeom>
            <a:solidFill>
              <a:srgbClr val="000000"/>
            </a:solidFill>
            <a:ln w="76200" cap="flat">
              <a:gradFill>
                <a:gsLst>
                  <a:gs pos="0">
                    <a:srgbClr val="5C21CC"/>
                  </a:gs>
                  <a:gs pos="80000">
                    <a:srgbClr val="7EE787"/>
                  </a:gs>
                </a:gsLst>
                <a:lin ang="2700000" scaled="0"/>
              </a:gradFill>
              <a:miter lim="400000"/>
            </a:ln>
            <a:effectLst/>
          </p:spPr>
          <p:txBody>
            <a:bodyPr wrap="square" lIns="45677" tIns="45677" rIns="45677" bIns="45677" numCol="1" rtlCol="0" anchor="ctr">
              <a:noAutofit/>
            </a:bodyPr>
            <a:lstStyle>
              <a:defPPr>
                <a:defRPr lang="en-NL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pic>
          <p:nvPicPr>
            <p:cNvPr id="59" name="Picture 4">
              <a:extLst>
                <a:ext uri="{FF2B5EF4-FFF2-40B4-BE49-F238E27FC236}">
                  <a16:creationId xmlns:a16="http://schemas.microsoft.com/office/drawing/2014/main" id="{645775D0-919A-4B46-065A-D4354F6F4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603" y="4940934"/>
              <a:ext cx="1395230" cy="141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56855C-9F32-7F0F-6E83-88C7408245D7}"/>
              </a:ext>
            </a:extLst>
          </p:cNvPr>
          <p:cNvGrpSpPr/>
          <p:nvPr/>
        </p:nvGrpSpPr>
        <p:grpSpPr>
          <a:xfrm>
            <a:off x="8023638" y="3646737"/>
            <a:ext cx="1080000" cy="1080000"/>
            <a:chOff x="14884959" y="2308233"/>
            <a:chExt cx="2415492" cy="245156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8174532-661E-39BA-E1BE-C4E385BA1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884959" y="2308233"/>
              <a:ext cx="2415492" cy="2451564"/>
            </a:xfrm>
            <a:prstGeom prst="ellipse">
              <a:avLst/>
            </a:prstGeom>
            <a:solidFill>
              <a:srgbClr val="000000"/>
            </a:solidFill>
            <a:ln w="76200" cap="flat">
              <a:gradFill>
                <a:gsLst>
                  <a:gs pos="0">
                    <a:srgbClr val="5C21CC"/>
                  </a:gs>
                  <a:gs pos="80000">
                    <a:srgbClr val="7EE787"/>
                  </a:gs>
                </a:gsLst>
                <a:lin ang="2700000" scaled="0"/>
              </a:gradFill>
              <a:miter lim="400000"/>
            </a:ln>
            <a:effectLst/>
          </p:spPr>
          <p:txBody>
            <a:bodyPr wrap="square" lIns="45677" tIns="45677" rIns="45677" bIns="45677" numCol="1" rtlCol="0" anchor="ctr">
              <a:noAutofit/>
            </a:bodyPr>
            <a:lstStyle>
              <a:defPPr>
                <a:defRPr lang="en-NL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pic>
          <p:nvPicPr>
            <p:cNvPr id="61" name="Picture 8">
              <a:extLst>
                <a:ext uri="{FF2B5EF4-FFF2-40B4-BE49-F238E27FC236}">
                  <a16:creationId xmlns:a16="http://schemas.microsoft.com/office/drawing/2014/main" id="{CB70D3D8-B2C5-C193-4DA6-D94CC47E3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2467" y="2845630"/>
              <a:ext cx="1400477" cy="142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9D5BE75-756A-F6EA-867E-44388B7A86A3}"/>
              </a:ext>
            </a:extLst>
          </p:cNvPr>
          <p:cNvGrpSpPr/>
          <p:nvPr/>
        </p:nvGrpSpPr>
        <p:grpSpPr>
          <a:xfrm>
            <a:off x="8075083" y="2275537"/>
            <a:ext cx="1080000" cy="1080000"/>
            <a:chOff x="11749752" y="2427361"/>
            <a:chExt cx="2415492" cy="245156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D19B22A-D906-007C-76C3-985E5BD8C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749752" y="2427361"/>
              <a:ext cx="2415492" cy="2451564"/>
            </a:xfrm>
            <a:prstGeom prst="ellipse">
              <a:avLst/>
            </a:prstGeom>
            <a:solidFill>
              <a:srgbClr val="000000"/>
            </a:solidFill>
            <a:ln w="76200" cap="flat">
              <a:gradFill>
                <a:gsLst>
                  <a:gs pos="0">
                    <a:srgbClr val="5C21CC"/>
                  </a:gs>
                  <a:gs pos="80000">
                    <a:srgbClr val="7EE787"/>
                  </a:gs>
                </a:gsLst>
                <a:lin ang="2700000" scaled="0"/>
              </a:gradFill>
              <a:miter lim="400000"/>
            </a:ln>
            <a:effectLst/>
          </p:spPr>
          <p:txBody>
            <a:bodyPr wrap="square" lIns="45677" tIns="45677" rIns="45677" bIns="45677" numCol="1" rtlCol="0" anchor="ctr">
              <a:noAutofit/>
            </a:bodyPr>
            <a:lstStyle>
              <a:defPPr>
                <a:defRPr lang="en-NL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pic>
          <p:nvPicPr>
            <p:cNvPr id="62" name="Picture 6">
              <a:extLst>
                <a:ext uri="{FF2B5EF4-FFF2-40B4-BE49-F238E27FC236}">
                  <a16:creationId xmlns:a16="http://schemas.microsoft.com/office/drawing/2014/main" id="{59E6F78D-DC48-D1FB-AFCC-48518AE12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0529" y="2845630"/>
              <a:ext cx="1417832" cy="14390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9C4268D-5EFC-D9BA-0558-D90024F8C7CB}"/>
              </a:ext>
            </a:extLst>
          </p:cNvPr>
          <p:cNvSpPr txBox="1"/>
          <p:nvPr/>
        </p:nvSpPr>
        <p:spPr>
          <a:xfrm>
            <a:off x="9417554" y="2488585"/>
            <a:ext cx="2091851" cy="6260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85" tIns="35685" rIns="35685" bIns="35685" numCol="1" spcCol="38100" rtlCol="0" anchor="ctr">
            <a:spAutoFit/>
          </a:bodyPr>
          <a:lstStyle>
            <a:defPPr>
              <a:defRPr lang="en-NL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GitHub Actions+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Larger hosted runners</a:t>
            </a:r>
          </a:p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e.g. $0.008 /2</a:t>
            </a:r>
            <a:r>
              <a:rPr lang="zh-CN" altLang="en-US" sz="1200" dirty="0">
                <a:solidFill>
                  <a:srgbClr val="00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cores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/</a:t>
            </a:r>
            <a:r>
              <a:rPr lang="en-US" sz="1200" dirty="0">
                <a:solidFill>
                  <a:srgbClr val="00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min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9FA8E7-3F1D-89AF-4980-EA8BF71D7497}"/>
              </a:ext>
            </a:extLst>
          </p:cNvPr>
          <p:cNvSpPr txBox="1"/>
          <p:nvPr/>
        </p:nvSpPr>
        <p:spPr>
          <a:xfrm>
            <a:off x="9653963" y="3900833"/>
            <a:ext cx="1807657" cy="4413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85" tIns="35685" rIns="35685" bIns="35685" numCol="1" spcCol="38100" rtlCol="0" anchor="ctr">
            <a:spAutoFit/>
          </a:bodyPr>
          <a:lstStyle>
            <a:defPPr>
              <a:defRPr lang="en-NL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GitHub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Codespaces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 panose="020B0604020202020204" pitchFamily="34" charset="0"/>
              <a:sym typeface="Helvetica Neue"/>
            </a:endParaRPr>
          </a:p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e.g. $0.18 /2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cores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/</a:t>
            </a:r>
            <a:r>
              <a:rPr lang="en-US" altLang="zh-CN" sz="1200" dirty="0">
                <a:solidFill>
                  <a:srgbClr val="00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hour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737831-E0DB-5A14-760A-9C67433399FC}"/>
              </a:ext>
            </a:extLst>
          </p:cNvPr>
          <p:cNvSpPr txBox="1"/>
          <p:nvPr/>
        </p:nvSpPr>
        <p:spPr>
          <a:xfrm>
            <a:off x="9190230" y="5386767"/>
            <a:ext cx="2450927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NL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GitHub Packages</a:t>
            </a:r>
          </a:p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e.g. $0.008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/day/GB</a:t>
            </a:r>
            <a:endParaRPr kumimoji="0" lang="en-AT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9C17399-51C1-F3E6-8A44-9D23288247F6}"/>
              </a:ext>
            </a:extLst>
          </p:cNvPr>
          <p:cNvGrpSpPr/>
          <p:nvPr/>
        </p:nvGrpSpPr>
        <p:grpSpPr>
          <a:xfrm>
            <a:off x="8036195" y="5015827"/>
            <a:ext cx="1080000" cy="1080000"/>
            <a:chOff x="11453375" y="6801311"/>
            <a:chExt cx="2296960" cy="229916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5645E86-3C59-8422-4616-683067524043}"/>
                </a:ext>
              </a:extLst>
            </p:cNvPr>
            <p:cNvGrpSpPr/>
            <p:nvPr/>
          </p:nvGrpSpPr>
          <p:grpSpPr>
            <a:xfrm>
              <a:off x="11453375" y="6801311"/>
              <a:ext cx="2296960" cy="2299165"/>
              <a:chOff x="5371718" y="6710869"/>
              <a:chExt cx="2296960" cy="2299165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9AB264F-2182-5512-414D-17EEE999E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371718" y="6710869"/>
                <a:ext cx="2296960" cy="2299165"/>
              </a:xfrm>
              <a:prstGeom prst="ellipse">
                <a:avLst/>
              </a:prstGeom>
              <a:solidFill>
                <a:srgbClr val="000000"/>
              </a:solidFill>
              <a:ln w="76200" cap="flat">
                <a:gradFill>
                  <a:gsLst>
                    <a:gs pos="38000">
                      <a:srgbClr val="6E64C3"/>
                    </a:gs>
                    <a:gs pos="0">
                      <a:schemeClr val="accent6">
                        <a:lumMod val="50000"/>
                      </a:schemeClr>
                    </a:gs>
                    <a:gs pos="89000">
                      <a:srgbClr val="7EE787"/>
                    </a:gs>
                  </a:gsLst>
                  <a:lin ang="2700000" scaled="0"/>
                </a:gradFill>
                <a:miter lim="400000"/>
              </a:ln>
              <a:effectLst/>
            </p:spPr>
            <p:txBody>
              <a:bodyPr wrap="square" lIns="45677" tIns="45677" rIns="45677" bIns="45677" numCol="1" rtlCol="0" anchor="ctr">
                <a:noAutofit/>
              </a:bodyPr>
              <a:lstStyle>
                <a:defPPr>
                  <a:defRPr lang="en-NL"/>
                </a:defPPr>
                <a:lvl1pPr marL="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574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4290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1148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400" algn="l" defTabSz="1371600" rtl="0" eaLnBrk="1" latinLnBrk="0" hangingPunct="1"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7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  <p:pic>
            <p:nvPicPr>
              <p:cNvPr id="68" name="Picture 4">
                <a:extLst>
                  <a:ext uri="{FF2B5EF4-FFF2-40B4-BE49-F238E27FC236}">
                    <a16:creationId xmlns:a16="http://schemas.microsoft.com/office/drawing/2014/main" id="{51272DC0-3C80-26DF-D1B4-9B4911181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2592" y="7321718"/>
                <a:ext cx="1075212" cy="1091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2" name="Picture 71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369CE832-D852-A81B-86B3-7EB536321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16080" y="6996787"/>
              <a:ext cx="971550" cy="39052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07A5F0-FD14-DF34-6816-188619A0F8D0}"/>
              </a:ext>
            </a:extLst>
          </p:cNvPr>
          <p:cNvGrpSpPr/>
          <p:nvPr/>
        </p:nvGrpSpPr>
        <p:grpSpPr>
          <a:xfrm>
            <a:off x="537220" y="3700042"/>
            <a:ext cx="1080000" cy="1080000"/>
            <a:chOff x="4313719" y="4348242"/>
            <a:chExt cx="2415492" cy="24515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09158F-77D2-24C0-71A3-6FE35AB3E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13719" y="4348242"/>
              <a:ext cx="2415492" cy="2451564"/>
            </a:xfrm>
            <a:prstGeom prst="ellipse">
              <a:avLst/>
            </a:prstGeom>
            <a:solidFill>
              <a:srgbClr val="000000"/>
            </a:solidFill>
            <a:ln w="76200" cap="flat">
              <a:gradFill>
                <a:gsLst>
                  <a:gs pos="0">
                    <a:srgbClr val="6E64C3"/>
                  </a:gs>
                  <a:gs pos="53000">
                    <a:srgbClr val="7EE787"/>
                  </a:gs>
                </a:gsLst>
                <a:lin ang="2700000" scaled="0"/>
              </a:gradFill>
              <a:miter lim="400000"/>
            </a:ln>
            <a:effectLst/>
          </p:spPr>
          <p:txBody>
            <a:bodyPr wrap="square" lIns="45677" tIns="45677" rIns="45677" bIns="45677" numCol="1" rtlCol="0" anchor="ctr">
              <a:noAutofit/>
            </a:bodyPr>
            <a:lstStyle>
              <a:defPPr>
                <a:defRPr lang="en-NL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88CFC40-C025-2EE4-37D9-52E240C29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794" y="4845189"/>
              <a:ext cx="1283166" cy="130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BE5942-9C85-2E4E-C40C-BC15DEC4C85D}"/>
              </a:ext>
            </a:extLst>
          </p:cNvPr>
          <p:cNvSpPr txBox="1"/>
          <p:nvPr/>
        </p:nvSpPr>
        <p:spPr>
          <a:xfrm>
            <a:off x="1731157" y="4030752"/>
            <a:ext cx="1298404" cy="4413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85" tIns="35685" rIns="35685" bIns="35685" numCol="1" spcCol="38100" rtlCol="0" anchor="ctr">
            <a:spAutoFit/>
          </a:bodyPr>
          <a:lstStyle>
            <a:defPPr>
              <a:defRPr lang="en-NL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GitHub Enterprise </a:t>
            </a:r>
            <a:r>
              <a:rPr lang="en-US" altLang="zh-CN" sz="1200" dirty="0">
                <a:solidFill>
                  <a:srgbClr val="000000"/>
                </a:solidFill>
                <a:ea typeface="微软雅黑" panose="020B0503020204020204" pitchFamily="34" charset="-122"/>
                <a:cs typeface="Arial"/>
                <a:sym typeface="Helvetica Neue"/>
              </a:rPr>
              <a:t>License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1ABFF0-890A-CB54-A6EE-2FA27192E278}"/>
              </a:ext>
            </a:extLst>
          </p:cNvPr>
          <p:cNvGrpSpPr/>
          <p:nvPr/>
        </p:nvGrpSpPr>
        <p:grpSpPr>
          <a:xfrm>
            <a:off x="530402" y="5068054"/>
            <a:ext cx="1080000" cy="1080000"/>
            <a:chOff x="7583223" y="4381905"/>
            <a:chExt cx="2415492" cy="245156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D70D947-BF69-8542-34DB-A07B425A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583223" y="4381905"/>
              <a:ext cx="2415492" cy="2451564"/>
            </a:xfrm>
            <a:prstGeom prst="ellipse">
              <a:avLst/>
            </a:prstGeom>
            <a:solidFill>
              <a:srgbClr val="000000"/>
            </a:solidFill>
            <a:ln w="76200" cap="flat">
              <a:gradFill>
                <a:gsLst>
                  <a:gs pos="0">
                    <a:srgbClr val="5C21CC"/>
                  </a:gs>
                  <a:gs pos="80000">
                    <a:srgbClr val="7EE787"/>
                  </a:gs>
                </a:gsLst>
                <a:lin ang="2700000" scaled="0"/>
              </a:gradFill>
              <a:miter lim="400000"/>
            </a:ln>
            <a:effectLst/>
          </p:spPr>
          <p:txBody>
            <a:bodyPr wrap="square" lIns="45677" tIns="45677" rIns="45677" bIns="45677" numCol="1" rtlCol="0" anchor="ctr">
              <a:noAutofit/>
            </a:bodyPr>
            <a:lstStyle>
              <a:defPPr>
                <a:defRPr lang="en-NL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F2763059-76D3-3A07-4A9E-EEFB9C81F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603" y="4940934"/>
              <a:ext cx="1395230" cy="141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BA29D9-9B58-EA27-C211-63EF0009D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702223" y="5412764"/>
            <a:ext cx="1391451" cy="4413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85" tIns="35685" rIns="35685" bIns="35685" numCol="1" spcCol="38100" rtlCol="0" anchor="ctr">
            <a:spAutoFit/>
          </a:bodyPr>
          <a:lstStyle>
            <a:defPPr>
              <a:defRPr lang="en-NL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GitHub Advanced Security </a:t>
            </a:r>
            <a:r>
              <a:rPr lang="en-US" altLang="zh-CN" sz="1200">
                <a:solidFill>
                  <a:srgbClr val="00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License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C525B6-3DE7-084C-6B10-0BCD557CAA76}"/>
              </a:ext>
            </a:extLst>
          </p:cNvPr>
          <p:cNvGrpSpPr/>
          <p:nvPr/>
        </p:nvGrpSpPr>
        <p:grpSpPr>
          <a:xfrm>
            <a:off x="3677131" y="2288457"/>
            <a:ext cx="1152000" cy="1080000"/>
            <a:chOff x="14063547" y="6700421"/>
            <a:chExt cx="2708297" cy="245156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F2970D-A54E-1299-36CA-727AD68D6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31519" y="6700421"/>
              <a:ext cx="2415492" cy="2451564"/>
            </a:xfrm>
            <a:prstGeom prst="ellipse">
              <a:avLst/>
            </a:prstGeom>
            <a:solidFill>
              <a:srgbClr val="000000"/>
            </a:solidFill>
            <a:ln w="76200" cap="flat">
              <a:gradFill>
                <a:gsLst>
                  <a:gs pos="0">
                    <a:srgbClr val="5C21CC"/>
                  </a:gs>
                  <a:gs pos="80000">
                    <a:srgbClr val="7EE787"/>
                  </a:gs>
                </a:gsLst>
                <a:lin ang="2700000" scaled="0"/>
              </a:gradFill>
              <a:miter lim="400000"/>
            </a:ln>
            <a:effectLst/>
          </p:spPr>
          <p:txBody>
            <a:bodyPr wrap="square" lIns="45677" tIns="45677" rIns="45677" bIns="45677" numCol="1" rtlCol="0" anchor="ctr">
              <a:noAutofit/>
            </a:bodyPr>
            <a:lstStyle>
              <a:defPPr>
                <a:defRPr lang="en-NL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D07C0F38-633C-16B3-FCD0-8D05494F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14063547" y="7079045"/>
              <a:ext cx="2708297" cy="169431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8B31BE-4316-ECA7-8C50-AD028FD50055}"/>
              </a:ext>
            </a:extLst>
          </p:cNvPr>
          <p:cNvSpPr txBox="1"/>
          <p:nvPr/>
        </p:nvSpPr>
        <p:spPr>
          <a:xfrm>
            <a:off x="4946133" y="2329662"/>
            <a:ext cx="2160062" cy="995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85" tIns="35685" rIns="35685" bIns="35685" numCol="1" spcCol="38100" rtlCol="0" anchor="ctr">
            <a:spAutoFit/>
          </a:bodyPr>
          <a:lstStyle>
            <a:defPPr>
              <a:defRPr lang="en-NL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GitHub Copilot Business</a:t>
            </a:r>
          </a:p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$19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/user/month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/>
              <a:sym typeface="Helvetica Neue"/>
            </a:endParaRPr>
          </a:p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 panose="020B0604020202020204" pitchFamily="34" charset="0"/>
              <a:sym typeface="Helvetica Neue"/>
            </a:endParaRPr>
          </a:p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rPr>
              <a:t>GitHub Copilot Enterprise</a:t>
            </a:r>
          </a:p>
          <a:p>
            <a:pPr marL="0" marR="0" lvl="0" indent="0" algn="ctr" defTabSz="913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$39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Arial"/>
                <a:sym typeface="Helvetica Neue"/>
              </a:rPr>
              <a:t>/user/month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0714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4E2D-9BA2-E6CE-764F-44BC58C7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Billing 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E8D99-D3C9-D01D-4FB2-A52AEF5088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1"/>
            <a:ext cx="11018838" cy="4825937"/>
          </a:xfrm>
        </p:spPr>
        <p:txBody>
          <a:bodyPr/>
          <a:lstStyle/>
          <a:p>
            <a:r>
              <a:rPr lang="en-US" dirty="0"/>
              <a:t>GitHub Enterprise / GitHub Copilot Metered</a:t>
            </a:r>
          </a:p>
          <a:p>
            <a:pPr lvl="1"/>
            <a:r>
              <a:rPr lang="en-US" dirty="0"/>
              <a:t>New user assigned in the mid month will be prorated</a:t>
            </a:r>
          </a:p>
          <a:p>
            <a:pPr lvl="1"/>
            <a:r>
              <a:rPr lang="en-US" sz="2000" dirty="0">
                <a:effectLst/>
                <a:ea typeface="Inter"/>
                <a:cs typeface="Inter"/>
              </a:rPr>
              <a:t>Any user removed mid month will be charged for the full month, and no longer be charged for future months</a:t>
            </a:r>
          </a:p>
          <a:p>
            <a:pPr lvl="1"/>
            <a:r>
              <a:rPr lang="en-US" dirty="0">
                <a:ea typeface="Inter"/>
                <a:cs typeface="Inter"/>
              </a:rPr>
              <a:t>e.g. Adding a new user on 17 Oct, even removing the user on 20 Oct, 17-31 Oct will be charged</a:t>
            </a:r>
            <a:endParaRPr lang="en-US" sz="2000" dirty="0">
              <a:effectLst/>
              <a:ea typeface="Inter"/>
              <a:cs typeface="Inter"/>
            </a:endParaRPr>
          </a:p>
          <a:p>
            <a:pPr lvl="1"/>
            <a:endParaRPr lang="en-US" sz="2000" dirty="0">
              <a:effectLst/>
              <a:ea typeface="Inter"/>
              <a:cs typeface="Inter"/>
            </a:endParaRPr>
          </a:p>
          <a:p>
            <a:r>
              <a:rPr lang="en-US" dirty="0"/>
              <a:t>GitHub Advanced Security Metered</a:t>
            </a:r>
          </a:p>
          <a:p>
            <a:pPr lvl="1"/>
            <a:r>
              <a:rPr lang="en-US" dirty="0">
                <a:ea typeface="Inter"/>
                <a:cs typeface="Inter"/>
              </a:rPr>
              <a:t>Counts the committer who has committed code in last 90 days</a:t>
            </a:r>
          </a:p>
          <a:p>
            <a:pPr lvl="1"/>
            <a:r>
              <a:rPr lang="en-US" dirty="0">
                <a:ea typeface="Inter"/>
                <a:cs typeface="Inter"/>
              </a:rPr>
              <a:t>If the user’s first commit is in mid month, the first month will be prorated</a:t>
            </a:r>
          </a:p>
          <a:p>
            <a:pPr lvl="1"/>
            <a:r>
              <a:rPr lang="en-US" sz="2000" dirty="0">
                <a:effectLst/>
                <a:ea typeface="Inter"/>
                <a:cs typeface="Inter"/>
              </a:rPr>
              <a:t>The 90-day window resets on each commit, same as non-metered model</a:t>
            </a:r>
          </a:p>
          <a:p>
            <a:pPr lvl="1"/>
            <a:r>
              <a:rPr lang="en-US" sz="2000" dirty="0">
                <a:effectLst/>
                <a:ea typeface="Inter"/>
                <a:cs typeface="Inter"/>
              </a:rPr>
              <a:t>If GitHub Advanced Security is disabled on a repo, invoicing is stopped, the 90-day window does not count as the repo is no longer secured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B9D19-62F9-8891-8BA6-C97299CC0335}"/>
              </a:ext>
            </a:extLst>
          </p:cNvPr>
          <p:cNvSpPr txBox="1"/>
          <p:nvPr/>
        </p:nvSpPr>
        <p:spPr>
          <a:xfrm>
            <a:off x="804746" y="6400800"/>
            <a:ext cx="8421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billing for GitHub Advanced Security - GitHub Enterprise Cloud Docs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0073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icrosoft Ignite 16:9 Template Dark">
  <a:themeElements>
    <a:clrScheme name="Custom 152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C03BC4"/>
      </a:accent3>
      <a:accent4>
        <a:srgbClr val="D7D2CB"/>
      </a:accent4>
      <a:accent5>
        <a:srgbClr val="FFA38B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6" id="{1BA7CB22-62E7-4DD1-BBBE-95E18A4B9C21}" vid="{764A15BE-526C-4935-B562-56395E62A257}"/>
    </a:ext>
  </a:extLst>
</a:theme>
</file>

<file path=ppt/theme/theme2.xml><?xml version="1.0" encoding="utf-8"?>
<a:theme xmlns:a="http://schemas.openxmlformats.org/drawingml/2006/main" name="GitHub Template">
  <a:themeElements>
    <a:clrScheme name="Simple Light">
      <a:dk1>
        <a:srgbClr val="0D1117"/>
      </a:dk1>
      <a:lt1>
        <a:srgbClr val="FFFFFF"/>
      </a:lt1>
      <a:dk2>
        <a:srgbClr val="57606A"/>
      </a:dk2>
      <a:lt2>
        <a:srgbClr val="8B949E"/>
      </a:lt2>
      <a:accent1>
        <a:srgbClr val="2C33A5"/>
      </a:accent1>
      <a:accent2>
        <a:srgbClr val="7EE787"/>
      </a:accent2>
      <a:accent3>
        <a:srgbClr val="FFA28B"/>
      </a:accent3>
      <a:accent4>
        <a:srgbClr val="939AFF"/>
      </a:accent4>
      <a:accent5>
        <a:srgbClr val="1F6FEB"/>
      </a:accent5>
      <a:accent6>
        <a:srgbClr val="93F5EC"/>
      </a:accent6>
      <a:hlink>
        <a:srgbClr val="55D2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zure">
  <a:themeElements>
    <a:clrScheme name="FY24 AIDAI">
      <a:dk1>
        <a:srgbClr val="000000"/>
      </a:dk1>
      <a:lt1>
        <a:srgbClr val="FFFFFF"/>
      </a:lt1>
      <a:dk2>
        <a:srgbClr val="091F2C"/>
      </a:dk2>
      <a:lt2>
        <a:srgbClr val="D2D2D2"/>
      </a:lt2>
      <a:accent1>
        <a:srgbClr val="2A446F"/>
      </a:accent1>
      <a:accent2>
        <a:srgbClr val="0078D4"/>
      </a:accent2>
      <a:accent3>
        <a:srgbClr val="8DC8E8"/>
      </a:accent3>
      <a:accent4>
        <a:srgbClr val="463668"/>
      </a:accent4>
      <a:accent5>
        <a:srgbClr val="8661C5"/>
      </a:accent5>
      <a:accent6>
        <a:srgbClr val="C5B4E3"/>
      </a:accent6>
      <a:hlink>
        <a:srgbClr val="B9DCD2"/>
      </a:hlink>
      <a:folHlink>
        <a:srgbClr val="D2D2D2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CSO_Elevate_16-9 Event-template.potx" id="{93F1BCBC-6D48-4DAD-ABA0-61A51283A544}" vid="{2B679547-E2B8-416D-80B4-AEE956E2FA27}"/>
    </a:ext>
  </a:extLst>
</a:theme>
</file>

<file path=ppt/theme/theme4.xml><?xml version="1.0" encoding="utf-8"?>
<a:theme xmlns:a="http://schemas.openxmlformats.org/drawingml/2006/main" name="Office Theme">
  <a:themeElements>
    <a:clrScheme name="Git hub externa;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D59DFF"/>
      </a:accent1>
      <a:accent2>
        <a:srgbClr val="BFE8F6"/>
      </a:accent2>
      <a:accent3>
        <a:srgbClr val="6A37C7"/>
      </a:accent3>
      <a:accent4>
        <a:srgbClr val="19C8EB"/>
      </a:accent4>
      <a:accent5>
        <a:srgbClr val="892293"/>
      </a:accent5>
      <a:accent6>
        <a:srgbClr val="CB0FB0"/>
      </a:accent6>
      <a:hlink>
        <a:srgbClr val="0563C1"/>
      </a:hlink>
      <a:folHlink>
        <a:srgbClr val="954F72"/>
      </a:folHlink>
    </a:clrScheme>
    <a:fontScheme name="Custom 7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5000"/>
          </a:schemeClr>
        </a:solidFill>
        <a:ln>
          <a:noFill/>
        </a:ln>
      </a:spPr>
      <a:bodyPr rtlCol="0" anchor="t"/>
      <a:lstStyle>
        <a:defPPr marL="206375" indent="-206375" algn="l">
          <a:buFont typeface="Arial" panose="020B0604020202020204" pitchFamily="34" charset="0"/>
          <a:buChar char="•"/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 defTabSz="685800">
          <a:spcBef>
            <a:spcPts val="400"/>
          </a:spcBef>
          <a:defRPr sz="1200" dirty="0" err="1" smtClean="0">
            <a:solidFill>
              <a:schemeClr val="bg1"/>
            </a:solidFill>
            <a:latin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2526</Words>
  <Application>Microsoft Office PowerPoint</Application>
  <PresentationFormat>Widescreen</PresentationFormat>
  <Paragraphs>480</Paragraphs>
  <Slides>39</Slides>
  <Notes>23</Notes>
  <HiddenSlides>8</HiddenSlides>
  <MMClips>3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63" baseType="lpstr">
      <vt:lpstr>DengXian</vt:lpstr>
      <vt:lpstr>Helvetica Neue</vt:lpstr>
      <vt:lpstr>Inter</vt:lpstr>
      <vt:lpstr>Inter ExtraBold</vt:lpstr>
      <vt:lpstr>Inter SemiBold</vt:lpstr>
      <vt:lpstr>微软雅黑</vt:lpstr>
      <vt:lpstr>Aptos</vt:lpstr>
      <vt:lpstr>Arial</vt:lpstr>
      <vt:lpstr>Calibri</vt:lpstr>
      <vt:lpstr>Consolas</vt:lpstr>
      <vt:lpstr>Courier New</vt:lpstr>
      <vt:lpstr>Helvetica</vt:lpstr>
      <vt:lpstr>Roboto Mono</vt:lpstr>
      <vt:lpstr>Segoe Sans Text</vt:lpstr>
      <vt:lpstr>Segoe Sans Text Semibold</vt:lpstr>
      <vt:lpstr>Segoe UI</vt:lpstr>
      <vt:lpstr>Segoe UI Semibold</vt:lpstr>
      <vt:lpstr>Segoe UI Semilight</vt:lpstr>
      <vt:lpstr>Symbol</vt:lpstr>
      <vt:lpstr>Wingdings</vt:lpstr>
      <vt:lpstr>Microsoft Ignite 16:9 Template Dark</vt:lpstr>
      <vt:lpstr>GitHub Template</vt:lpstr>
      <vt:lpstr>Azure</vt:lpstr>
      <vt:lpstr>Office Theme</vt:lpstr>
      <vt:lpstr>GitHub Metered Billing</vt:lpstr>
      <vt:lpstr>PowerPoint Presentation</vt:lpstr>
      <vt:lpstr>PowerPoint Presentation</vt:lpstr>
      <vt:lpstr>GitHub services now available on Azure Meter</vt:lpstr>
      <vt:lpstr>Managing effectively</vt:lpstr>
      <vt:lpstr>Better Together</vt:lpstr>
      <vt:lpstr>Azure Metered for GitHub Products</vt:lpstr>
      <vt:lpstr>GitHub Purchasing Paths by Product</vt:lpstr>
      <vt:lpstr>Billing Cycle</vt:lpstr>
      <vt:lpstr>GitHub Product recommendation</vt:lpstr>
      <vt:lpstr>Existing Customer for transitioning to metered</vt:lpstr>
      <vt:lpstr>Sample Scenarios</vt:lpstr>
      <vt:lpstr>Cost Estimation with Azure Pricing Calculator</vt:lpstr>
      <vt:lpstr>PowerPoint Presentation</vt:lpstr>
      <vt:lpstr>Enable Billing with Azure Subscription</vt:lpstr>
      <vt:lpstr>Enable Billing with Azure Subscription</vt:lpstr>
      <vt:lpstr>Support</vt:lpstr>
      <vt:lpstr>Azure + Github logos</vt:lpstr>
      <vt:lpstr>Azure &amp; GitHub: Better Together</vt:lpstr>
      <vt:lpstr>Develop apps securely with a unified solution</vt:lpstr>
      <vt:lpstr>PowerPoint Presentation</vt:lpstr>
      <vt:lpstr>Defender for Cloud DevOps Security</vt:lpstr>
      <vt:lpstr>Accelerating Software Development</vt:lpstr>
      <vt:lpstr>Better Together </vt:lpstr>
      <vt:lpstr>Accelerate development</vt:lpstr>
      <vt:lpstr>Visual Studio + GitHub</vt:lpstr>
      <vt:lpstr>Streamlining deployment</vt:lpstr>
      <vt:lpstr>Better Together  </vt:lpstr>
      <vt:lpstr>Deploy modern apps seamlessly</vt:lpstr>
      <vt:lpstr>GitHub Copilot for Azure</vt:lpstr>
      <vt:lpstr>Azure-specific actions and workflows</vt:lpstr>
      <vt:lpstr>PowerPoint Presentation</vt:lpstr>
      <vt:lpstr>Where can Microsoft partners go to train and upskill on GitHub</vt:lpstr>
      <vt:lpstr>PowerPoint Presentation</vt:lpstr>
      <vt:lpstr>PowerPoint Presentation</vt:lpstr>
      <vt:lpstr>The Total Economic Impact of Microsoft Developer Tools</vt:lpstr>
      <vt:lpstr>Case study</vt:lpstr>
      <vt:lpstr>Case study </vt:lpstr>
      <vt:lpstr>Case study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2024-10-03T03:43:46Z</dcterms:created>
  <dcterms:modified xsi:type="dcterms:W3CDTF">2024-10-08T12:39:27Z</dcterms:modified>
</cp:coreProperties>
</file>